
<file path=[Content_Types].xml><?xml version="1.0" encoding="utf-8"?>
<Types xmlns="http://schemas.openxmlformats.org/package/2006/content-types">
  <Override PartName="/ppt/slides/slide6.xml" ContentType="application/vnd.openxmlformats-officedocument.presentationml.slide+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Layouts/slideLayout4.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Override PartName="/ppt/notesSlides/notesSlide17.xml" ContentType="application/vnd.openxmlformats-officedocument.presentationml.notesSlide+xml"/>
  <Override PartName="/ppt/notesSlides/notesSlide18.xml" ContentType="application/vnd.openxmlformats-officedocument.presentationml.notesSlide+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tableStyles.xml" ContentType="application/vnd.openxmlformats-officedocument.presentationml.tableStyles+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ustom.xml" ContentType="application/vnd.openxmlformats-officedocument.custom-properties+xml"/>
  <Default Extension="wdp" ContentType="image/vnd.ms-photo"/>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2"/>
  </p:notesMasterIdLst>
  <p:sldIdLst>
    <p:sldId id="360" r:id="rId2"/>
    <p:sldId id="359" r:id="rId3"/>
    <p:sldId id="327" r:id="rId4"/>
    <p:sldId id="365" r:id="rId5"/>
    <p:sldId id="330" r:id="rId6"/>
    <p:sldId id="367" r:id="rId7"/>
    <p:sldId id="361" r:id="rId8"/>
    <p:sldId id="368" r:id="rId9"/>
    <p:sldId id="366" r:id="rId10"/>
    <p:sldId id="362" r:id="rId11"/>
    <p:sldId id="261" r:id="rId12"/>
    <p:sldId id="372" r:id="rId13"/>
    <p:sldId id="370" r:id="rId14"/>
    <p:sldId id="336" r:id="rId15"/>
    <p:sldId id="375" r:id="rId16"/>
    <p:sldId id="374" r:id="rId17"/>
    <p:sldId id="369" r:id="rId18"/>
    <p:sldId id="378" r:id="rId19"/>
    <p:sldId id="380" r:id="rId20"/>
    <p:sldId id="364" r:id="rId21"/>
  </p:sldIdLst>
  <p:sldSz cx="12192000" cy="6858000"/>
  <p:notesSz cx="6858000" cy="9144000"/>
  <p:defaultTextStyle>
    <a:defPPr>
      <a:defRPr lang="en-US"/>
    </a:defPPr>
    <a:lvl1pPr marL="0" algn="l" defTabSz="609600" rtl="0" eaLnBrk="1" latinLnBrk="0" hangingPunct="1">
      <a:defRPr sz="2400" kern="1200">
        <a:solidFill>
          <a:schemeClr val="tx1"/>
        </a:solidFill>
        <a:latin typeface="+mn-lt"/>
        <a:ea typeface="+mn-ea"/>
        <a:cs typeface="+mn-cs"/>
      </a:defRPr>
    </a:lvl1pPr>
    <a:lvl2pPr marL="609600" algn="l" defTabSz="609600" rtl="0" eaLnBrk="1" latinLnBrk="0" hangingPunct="1">
      <a:defRPr sz="2400" kern="1200">
        <a:solidFill>
          <a:schemeClr val="tx1"/>
        </a:solidFill>
        <a:latin typeface="+mn-lt"/>
        <a:ea typeface="+mn-ea"/>
        <a:cs typeface="+mn-cs"/>
      </a:defRPr>
    </a:lvl2pPr>
    <a:lvl3pPr marL="1219200" algn="l" defTabSz="609600" rtl="0" eaLnBrk="1" latinLnBrk="0" hangingPunct="1">
      <a:defRPr sz="2400" kern="1200">
        <a:solidFill>
          <a:schemeClr val="tx1"/>
        </a:solidFill>
        <a:latin typeface="+mn-lt"/>
        <a:ea typeface="+mn-ea"/>
        <a:cs typeface="+mn-cs"/>
      </a:defRPr>
    </a:lvl3pPr>
    <a:lvl4pPr marL="1828800" algn="l" defTabSz="609600" rtl="0" eaLnBrk="1" latinLnBrk="0" hangingPunct="1">
      <a:defRPr sz="2400" kern="1200">
        <a:solidFill>
          <a:schemeClr val="tx1"/>
        </a:solidFill>
        <a:latin typeface="+mn-lt"/>
        <a:ea typeface="+mn-ea"/>
        <a:cs typeface="+mn-cs"/>
      </a:defRPr>
    </a:lvl4pPr>
    <a:lvl5pPr marL="2438400" algn="l" defTabSz="609600" rtl="0" eaLnBrk="1" latinLnBrk="0" hangingPunct="1">
      <a:defRPr sz="2400" kern="1200">
        <a:solidFill>
          <a:schemeClr val="tx1"/>
        </a:solidFill>
        <a:latin typeface="+mn-lt"/>
        <a:ea typeface="+mn-ea"/>
        <a:cs typeface="+mn-cs"/>
      </a:defRPr>
    </a:lvl5pPr>
    <a:lvl6pPr marL="3048000" algn="l" defTabSz="609600" rtl="0" eaLnBrk="1" latinLnBrk="0" hangingPunct="1">
      <a:defRPr sz="2400" kern="1200">
        <a:solidFill>
          <a:schemeClr val="tx1"/>
        </a:solidFill>
        <a:latin typeface="+mn-lt"/>
        <a:ea typeface="+mn-ea"/>
        <a:cs typeface="+mn-cs"/>
      </a:defRPr>
    </a:lvl6pPr>
    <a:lvl7pPr marL="3657600" algn="l" defTabSz="609600" rtl="0" eaLnBrk="1" latinLnBrk="0" hangingPunct="1">
      <a:defRPr sz="2400" kern="1200">
        <a:solidFill>
          <a:schemeClr val="tx1"/>
        </a:solidFill>
        <a:latin typeface="+mn-lt"/>
        <a:ea typeface="+mn-ea"/>
        <a:cs typeface="+mn-cs"/>
      </a:defRPr>
    </a:lvl7pPr>
    <a:lvl8pPr marL="4267200" algn="l" defTabSz="609600" rtl="0" eaLnBrk="1" latinLnBrk="0" hangingPunct="1">
      <a:defRPr sz="2400" kern="1200">
        <a:solidFill>
          <a:schemeClr val="tx1"/>
        </a:solidFill>
        <a:latin typeface="+mn-lt"/>
        <a:ea typeface="+mn-ea"/>
        <a:cs typeface="+mn-cs"/>
      </a:defRPr>
    </a:lvl8pPr>
    <a:lvl9pPr marL="4876800" algn="l" defTabSz="609600"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EFEFE"/>
    <a:srgbClr val="02B0CA"/>
    <a:srgbClr val="008AC9"/>
    <a:srgbClr val="00B0CA"/>
    <a:srgbClr val="068DC9"/>
    <a:srgbClr val="0080C7"/>
    <a:srgbClr val="CCD5EA"/>
    <a:srgbClr val="00DDFF"/>
    <a:srgbClr val="0093FF"/>
    <a:srgbClr val="E73A1C"/>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22390" autoAdjust="0"/>
    <p:restoredTop sz="90562" autoAdjust="0"/>
  </p:normalViewPr>
  <p:slideViewPr>
    <p:cSldViewPr snapToGrid="0" snapToObjects="1">
      <p:cViewPr>
        <p:scale>
          <a:sx n="83" d="100"/>
          <a:sy n="83" d="100"/>
        </p:scale>
        <p:origin x="226" y="130"/>
      </p:cViewPr>
      <p:guideLst>
        <p:guide orient="horz" pos="2160"/>
        <p:guide pos="3840"/>
      </p:guideLst>
    </p:cSldViewPr>
  </p:slideViewPr>
  <p:notesTextViewPr>
    <p:cViewPr>
      <p:scale>
        <a:sx n="100" d="100"/>
        <a:sy n="100" d="100"/>
      </p:scale>
      <p:origin x="0" y="0"/>
    </p:cViewPr>
  </p:notesTextViewPr>
  <p:sorterViewPr>
    <p:cViewPr>
      <p:scale>
        <a:sx n="50" d="100"/>
        <a:sy n="50" d="100"/>
      </p:scale>
      <p:origin x="0" y="0"/>
    </p:cViewPr>
  </p:sorter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58A7C38-D957-4983-B3FC-CEDDEECAE221}" type="datetimeFigureOut">
              <a:rPr lang="zh-CN" altLang="en-US" smtClean="0"/>
              <a:pPr/>
              <a:t>2020/3/5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6F6A25E-8950-4A49-94D1-A462097B5F70}"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6F6A25E-8950-4A49-94D1-A462097B5F70}" type="slidenum">
              <a:rPr lang="zh-CN" altLang="en-US" smtClean="0"/>
              <a:pPr/>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6F6A25E-8950-4A49-94D1-A462097B5F70}" type="slidenum">
              <a:rPr lang="zh-CN" altLang="en-US" smtClean="0"/>
              <a:pPr/>
              <a:t>10</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6F6A25E-8950-4A49-94D1-A462097B5F70}" type="slidenum">
              <a:rPr lang="zh-CN" altLang="en-US" smtClean="0"/>
              <a:pPr/>
              <a:t>11</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6F6A25E-8950-4A49-94D1-A462097B5F70}" type="slidenum">
              <a:rPr lang="zh-CN" altLang="en-US" smtClean="0"/>
              <a:pPr/>
              <a:t>12</a:t>
            </a:fld>
            <a:endParaRPr lang="zh-CN" altLang="en-US"/>
          </a:p>
        </p:txBody>
      </p:sp>
    </p:spTree>
    <p:extLst>
      <p:ext uri="{BB962C8B-B14F-4D97-AF65-F5344CB8AC3E}">
        <p14:creationId xmlns:p14="http://schemas.microsoft.com/office/powerpoint/2010/main" xmlns="" val="5299488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6F6A25E-8950-4A49-94D1-A462097B5F70}" type="slidenum">
              <a:rPr lang="zh-CN" altLang="en-US" smtClean="0"/>
              <a:pPr/>
              <a:t>13</a:t>
            </a:fld>
            <a:endParaRPr lang="zh-CN" altLang="en-US"/>
          </a:p>
        </p:txBody>
      </p:sp>
    </p:spTree>
    <p:extLst>
      <p:ext uri="{BB962C8B-B14F-4D97-AF65-F5344CB8AC3E}">
        <p14:creationId xmlns:p14="http://schemas.microsoft.com/office/powerpoint/2010/main" xmlns="" val="36758707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6F6A25E-8950-4A49-94D1-A462097B5F70}" type="slidenum">
              <a:rPr lang="zh-CN" altLang="en-US" smtClean="0"/>
              <a:pPr/>
              <a:t>14</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6F6A25E-8950-4A49-94D1-A462097B5F70}" type="slidenum">
              <a:rPr lang="zh-CN" altLang="en-US" smtClean="0"/>
              <a:pPr/>
              <a:t>15</a:t>
            </a:fld>
            <a:endParaRPr lang="zh-CN" altLang="en-US"/>
          </a:p>
        </p:txBody>
      </p:sp>
    </p:spTree>
    <p:extLst>
      <p:ext uri="{BB962C8B-B14F-4D97-AF65-F5344CB8AC3E}">
        <p14:creationId xmlns:p14="http://schemas.microsoft.com/office/powerpoint/2010/main" xmlns="" val="5299488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6F6A25E-8950-4A49-94D1-A462097B5F70}" type="slidenum">
              <a:rPr lang="zh-CN" altLang="en-US" smtClean="0"/>
              <a:pPr/>
              <a:t>17</a:t>
            </a:fld>
            <a:endParaRPr lang="zh-CN" altLang="en-US"/>
          </a:p>
        </p:txBody>
      </p:sp>
    </p:spTree>
    <p:extLst>
      <p:ext uri="{BB962C8B-B14F-4D97-AF65-F5344CB8AC3E}">
        <p14:creationId xmlns:p14="http://schemas.microsoft.com/office/powerpoint/2010/main" xmlns="" val="36665175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6F6A25E-8950-4A49-94D1-A462097B5F70}" type="slidenum">
              <a:rPr lang="zh-CN" altLang="en-US" smtClean="0"/>
              <a:pPr/>
              <a:t>18</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6F6A25E-8950-4A49-94D1-A462097B5F70}" type="slidenum">
              <a:rPr lang="zh-CN" altLang="en-US" smtClean="0"/>
              <a:pPr/>
              <a:t>19</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6F6A25E-8950-4A49-94D1-A462097B5F70}" type="slidenum">
              <a:rPr lang="zh-CN" altLang="en-US" smtClean="0"/>
              <a:pPr/>
              <a:t>2</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6F6A25E-8950-4A49-94D1-A462097B5F70}" type="slidenum">
              <a:rPr lang="zh-CN" altLang="en-US" smtClean="0"/>
              <a:pPr/>
              <a:t>3</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6F6A25E-8950-4A49-94D1-A462097B5F70}" type="slidenum">
              <a:rPr lang="zh-CN" altLang="en-US" smtClean="0"/>
              <a:pPr/>
              <a:t>4</a:t>
            </a:fld>
            <a:endParaRPr lang="zh-CN" altLang="en-US"/>
          </a:p>
        </p:txBody>
      </p:sp>
    </p:spTree>
    <p:extLst>
      <p:ext uri="{BB962C8B-B14F-4D97-AF65-F5344CB8AC3E}">
        <p14:creationId xmlns:p14="http://schemas.microsoft.com/office/powerpoint/2010/main" xmlns="" val="4160209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6F6A25E-8950-4A49-94D1-A462097B5F70}" type="slidenum">
              <a:rPr lang="zh-CN" altLang="en-US" smtClean="0"/>
              <a:pPr/>
              <a:t>5</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6F6A25E-8950-4A49-94D1-A462097B5F70}" type="slidenum">
              <a:rPr lang="zh-CN" altLang="en-US" smtClean="0"/>
              <a:pPr/>
              <a:t>6</a:t>
            </a:fld>
            <a:endParaRPr lang="zh-CN" altLang="en-US"/>
          </a:p>
        </p:txBody>
      </p:sp>
    </p:spTree>
    <p:extLst>
      <p:ext uri="{BB962C8B-B14F-4D97-AF65-F5344CB8AC3E}">
        <p14:creationId xmlns:p14="http://schemas.microsoft.com/office/powerpoint/2010/main" xmlns="" val="575561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6F6A25E-8950-4A49-94D1-A462097B5F70}" type="slidenum">
              <a:rPr lang="zh-CN" altLang="en-US" smtClean="0"/>
              <a:pPr/>
              <a:t>7</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6F6A25E-8950-4A49-94D1-A462097B5F70}" type="slidenum">
              <a:rPr lang="zh-CN" altLang="en-US" smtClean="0"/>
              <a:pPr/>
              <a:t>8</a:t>
            </a:fld>
            <a:endParaRPr lang="zh-CN" altLang="en-US"/>
          </a:p>
        </p:txBody>
      </p:sp>
    </p:spTree>
    <p:extLst>
      <p:ext uri="{BB962C8B-B14F-4D97-AF65-F5344CB8AC3E}">
        <p14:creationId xmlns:p14="http://schemas.microsoft.com/office/powerpoint/2010/main" xmlns="" val="37298740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6F6A25E-8950-4A49-94D1-A462097B5F70}" type="slidenum">
              <a:rPr lang="zh-CN" altLang="en-US" smtClean="0"/>
              <a:pPr/>
              <a:t>9</a:t>
            </a:fld>
            <a:endParaRPr lang="zh-CN" altLang="en-US"/>
          </a:p>
        </p:txBody>
      </p:sp>
    </p:spTree>
    <p:extLst>
      <p:ext uri="{BB962C8B-B14F-4D97-AF65-F5344CB8AC3E}">
        <p14:creationId xmlns:p14="http://schemas.microsoft.com/office/powerpoint/2010/main" xmlns="" val="291886051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microsoft.com/office/2007/relationships/hdphoto" Target="../media/hdphoto1.wdp"/></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gradFill>
          <a:gsLst>
            <a:gs pos="0">
              <a:srgbClr val="067FC9"/>
            </a:gs>
            <a:gs pos="100000">
              <a:srgbClr val="00B2CA"/>
            </a:gs>
          </a:gsLst>
          <a:lin ang="2700000" scaled="1"/>
        </a:gradFill>
        <a:effectLst/>
      </p:bgPr>
    </p:bg>
    <p:spTree>
      <p:nvGrpSpPr>
        <p:cNvPr id="1" name=""/>
        <p:cNvGrpSpPr/>
        <p:nvPr/>
      </p:nvGrpSpPr>
      <p:grpSpPr>
        <a:xfrm>
          <a:off x="0" y="0"/>
          <a:ext cx="0" cy="0"/>
          <a:chOff x="0" y="0"/>
          <a:chExt cx="0" cy="0"/>
        </a:xfrm>
      </p:grpSpPr>
      <p:pic>
        <p:nvPicPr>
          <p:cNvPr id="2" name="图片 1"/>
          <p:cNvPicPr>
            <a:picLocks noChangeAspect="1"/>
          </p:cNvPicPr>
          <p:nvPr userDrawn="1"/>
        </p:nvPicPr>
        <p:blipFill rotWithShape="1">
          <a:blip r:embed="rId2">
            <a:extLst>
              <a:ext uri="{28A0092B-C50C-407E-A947-70E740481C1C}">
                <a14:useLocalDpi xmlns:a14="http://schemas.microsoft.com/office/drawing/2010/main" xmlns="" val="0"/>
              </a:ext>
            </a:extLst>
          </a:blip>
          <a:srcRect/>
          <a:stretch>
            <a:fillRect/>
          </a:stretch>
        </p:blipFill>
        <p:spPr>
          <a:xfrm>
            <a:off x="0" y="-7257"/>
            <a:ext cx="12192000" cy="6865257"/>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cxnSp>
        <p:nvCxnSpPr>
          <p:cNvPr id="3" name="直接连接符 2"/>
          <p:cNvCxnSpPr/>
          <p:nvPr userDrawn="1"/>
        </p:nvCxnSpPr>
        <p:spPr>
          <a:xfrm>
            <a:off x="623509" y="670091"/>
            <a:ext cx="2796585" cy="0"/>
          </a:xfrm>
          <a:prstGeom prst="line">
            <a:avLst/>
          </a:prstGeom>
          <a:ln w="127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userDrawn="1"/>
        </p:nvCxnSpPr>
        <p:spPr>
          <a:xfrm>
            <a:off x="8775865" y="670091"/>
            <a:ext cx="2885952" cy="0"/>
          </a:xfrm>
          <a:prstGeom prst="line">
            <a:avLst/>
          </a:prstGeom>
          <a:ln w="127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7_Title Slide">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extLst>
              <a:ext uri="{28A0092B-C50C-407E-A947-70E740481C1C}">
                <a14:useLocalDpi xmlns:a14="http://schemas.microsoft.com/office/drawing/2010/main" xmlns="" val="0"/>
              </a:ext>
            </a:extLst>
          </a:blip>
          <a:stretch>
            <a:fillRect/>
          </a:stretch>
        </p:blipFill>
        <p:spPr>
          <a:xfrm>
            <a:off x="2318" y="0"/>
            <a:ext cx="12187365" cy="6858000"/>
          </a:xfrm>
          <a:prstGeom prst="rect">
            <a:avLst/>
          </a:prstGeom>
        </p:spPr>
      </p:pic>
      <p:pic>
        <p:nvPicPr>
          <p:cNvPr id="3" name="图片 2"/>
          <p:cNvPicPr>
            <a:picLocks noChangeAspect="1"/>
          </p:cNvPicPr>
          <p:nvPr userDrawn="1"/>
        </p:nvPicPr>
        <p:blipFill rotWithShape="1">
          <a:blip r:embed="rId3">
            <a:extLst>
              <a:ext uri="{BEBA8EAE-BF5A-486C-A8C5-ECC9F3942E4B}">
                <a14:imgProps xmlns:a14="http://schemas.microsoft.com/office/drawing/2010/main" xmlns="">
                  <a14:imgLayer r:embed="rId4">
                    <a14:imgEffect>
                      <a14:artisticBlur radius="15"/>
                    </a14:imgEffect>
                  </a14:imgLayer>
                </a14:imgProps>
              </a:ext>
              <a:ext uri="{28A0092B-C50C-407E-A947-70E740481C1C}">
                <a14:useLocalDpi xmlns:a14="http://schemas.microsoft.com/office/drawing/2010/main" xmlns="" val="0"/>
              </a:ext>
            </a:extLst>
          </a:blip>
          <a:srcRect l="234" t="23005" r="710" b="367"/>
          <a:stretch>
            <a:fillRect/>
          </a:stretch>
        </p:blipFill>
        <p:spPr>
          <a:xfrm>
            <a:off x="0" y="-7257"/>
            <a:ext cx="12192000" cy="6865257"/>
          </a:xfrm>
          <a:prstGeom prst="rect">
            <a:avLst/>
          </a:prstGeom>
          <a:noFill/>
          <a:ln>
            <a:noFill/>
          </a:ln>
        </p:spPr>
      </p:pic>
      <p:sp>
        <p:nvSpPr>
          <p:cNvPr id="4" name="矩形 3"/>
          <p:cNvSpPr/>
          <p:nvPr userDrawn="1"/>
        </p:nvSpPr>
        <p:spPr>
          <a:xfrm>
            <a:off x="0" y="0"/>
            <a:ext cx="12192000" cy="6858000"/>
          </a:xfrm>
          <a:prstGeom prst="rect">
            <a:avLst/>
          </a:prstGeom>
          <a:gradFill>
            <a:gsLst>
              <a:gs pos="0">
                <a:srgbClr val="067FC9">
                  <a:alpha val="49000"/>
                </a:srgbClr>
              </a:gs>
              <a:gs pos="100000">
                <a:srgbClr val="00B2CA">
                  <a:alpha val="61000"/>
                </a:srgbClr>
              </a:gs>
            </a:gsLst>
            <a:lin ang="2700000" scaled="1"/>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p:txStyles>
    <p:titleStyle>
      <a:lvl1pPr algn="ctr" defTabSz="609600" rtl="0" eaLnBrk="1" latinLnBrk="0" hangingPunct="1">
        <a:spcBef>
          <a:spcPct val="0"/>
        </a:spcBef>
        <a:buNone/>
        <a:defRPr sz="5865" kern="1200">
          <a:solidFill>
            <a:schemeClr val="tx1"/>
          </a:solidFill>
          <a:latin typeface="+mj-lt"/>
          <a:ea typeface="+mj-ea"/>
          <a:cs typeface="+mj-cs"/>
        </a:defRPr>
      </a:lvl1pPr>
    </p:titleStyle>
    <p:bodyStyle>
      <a:lvl1pPr marL="457200" indent="-457200" algn="l" defTabSz="609600" rtl="0" eaLnBrk="1" latinLnBrk="0" hangingPunct="1">
        <a:spcBef>
          <a:spcPct val="20000"/>
        </a:spcBef>
        <a:buFont typeface="Arial" panose="020B0604020202020204"/>
        <a:buChar char="•"/>
        <a:defRPr sz="4265" kern="1200">
          <a:solidFill>
            <a:schemeClr val="tx1"/>
          </a:solidFill>
          <a:latin typeface="+mn-lt"/>
          <a:ea typeface="+mn-ea"/>
          <a:cs typeface="+mn-cs"/>
        </a:defRPr>
      </a:lvl1pPr>
      <a:lvl2pPr marL="990600" indent="-381000" algn="l" defTabSz="609600" rtl="0" eaLnBrk="1" latinLnBrk="0" hangingPunct="1">
        <a:spcBef>
          <a:spcPct val="20000"/>
        </a:spcBef>
        <a:buFont typeface="Arial" panose="020B0604020202020204"/>
        <a:buChar char="–"/>
        <a:defRPr sz="3735" kern="1200">
          <a:solidFill>
            <a:schemeClr val="tx1"/>
          </a:solidFill>
          <a:latin typeface="+mn-lt"/>
          <a:ea typeface="+mn-ea"/>
          <a:cs typeface="+mn-cs"/>
        </a:defRPr>
      </a:lvl2pPr>
      <a:lvl3pPr marL="1524000" indent="-304800" algn="l" defTabSz="609600" rtl="0" eaLnBrk="1" latinLnBrk="0" hangingPunct="1">
        <a:spcBef>
          <a:spcPct val="20000"/>
        </a:spcBef>
        <a:buFont typeface="Arial" panose="020B0604020202020204"/>
        <a:buChar char="•"/>
        <a:defRPr sz="3200" kern="1200">
          <a:solidFill>
            <a:schemeClr val="tx1"/>
          </a:solidFill>
          <a:latin typeface="+mn-lt"/>
          <a:ea typeface="+mn-ea"/>
          <a:cs typeface="+mn-cs"/>
        </a:defRPr>
      </a:lvl3pPr>
      <a:lvl4pPr marL="2133600" indent="-304800" algn="l" defTabSz="609600" rtl="0" eaLnBrk="1" latinLnBrk="0" hangingPunct="1">
        <a:spcBef>
          <a:spcPct val="20000"/>
        </a:spcBef>
        <a:buFont typeface="Arial" panose="020B0604020202020204"/>
        <a:buChar char="–"/>
        <a:defRPr sz="2665" kern="1200">
          <a:solidFill>
            <a:schemeClr val="tx1"/>
          </a:solidFill>
          <a:latin typeface="+mn-lt"/>
          <a:ea typeface="+mn-ea"/>
          <a:cs typeface="+mn-cs"/>
        </a:defRPr>
      </a:lvl4pPr>
      <a:lvl5pPr marL="2743200" indent="-304800" algn="l" defTabSz="609600" rtl="0" eaLnBrk="1" latinLnBrk="0" hangingPunct="1">
        <a:spcBef>
          <a:spcPct val="20000"/>
        </a:spcBef>
        <a:buFont typeface="Arial" panose="020B0604020202020204"/>
        <a:buChar char="»"/>
        <a:defRPr sz="2665" kern="1200">
          <a:solidFill>
            <a:schemeClr val="tx1"/>
          </a:solidFill>
          <a:latin typeface="+mn-lt"/>
          <a:ea typeface="+mn-ea"/>
          <a:cs typeface="+mn-cs"/>
        </a:defRPr>
      </a:lvl5pPr>
      <a:lvl6pPr marL="3352800" indent="-304800" algn="l" defTabSz="609600" rtl="0" eaLnBrk="1" latinLnBrk="0" hangingPunct="1">
        <a:spcBef>
          <a:spcPct val="20000"/>
        </a:spcBef>
        <a:buFont typeface="Arial" panose="020B0604020202020204"/>
        <a:buChar char="•"/>
        <a:defRPr sz="2665" kern="1200">
          <a:solidFill>
            <a:schemeClr val="tx1"/>
          </a:solidFill>
          <a:latin typeface="+mn-lt"/>
          <a:ea typeface="+mn-ea"/>
          <a:cs typeface="+mn-cs"/>
        </a:defRPr>
      </a:lvl6pPr>
      <a:lvl7pPr marL="3962400" indent="-304800" algn="l" defTabSz="609600" rtl="0" eaLnBrk="1" latinLnBrk="0" hangingPunct="1">
        <a:spcBef>
          <a:spcPct val="20000"/>
        </a:spcBef>
        <a:buFont typeface="Arial" panose="020B0604020202020204"/>
        <a:buChar char="•"/>
        <a:defRPr sz="2665" kern="1200">
          <a:solidFill>
            <a:schemeClr val="tx1"/>
          </a:solidFill>
          <a:latin typeface="+mn-lt"/>
          <a:ea typeface="+mn-ea"/>
          <a:cs typeface="+mn-cs"/>
        </a:defRPr>
      </a:lvl7pPr>
      <a:lvl8pPr marL="4572000" indent="-304800" algn="l" defTabSz="609600" rtl="0" eaLnBrk="1" latinLnBrk="0" hangingPunct="1">
        <a:spcBef>
          <a:spcPct val="20000"/>
        </a:spcBef>
        <a:buFont typeface="Arial" panose="020B0604020202020204"/>
        <a:buChar char="•"/>
        <a:defRPr sz="2665" kern="1200">
          <a:solidFill>
            <a:schemeClr val="tx1"/>
          </a:solidFill>
          <a:latin typeface="+mn-lt"/>
          <a:ea typeface="+mn-ea"/>
          <a:cs typeface="+mn-cs"/>
        </a:defRPr>
      </a:lvl8pPr>
      <a:lvl9pPr marL="5181600" indent="-304800" algn="l" defTabSz="609600" rtl="0" eaLnBrk="1" latinLnBrk="0" hangingPunct="1">
        <a:spcBef>
          <a:spcPct val="20000"/>
        </a:spcBef>
        <a:buFont typeface="Arial" panose="020B0604020202020204"/>
        <a:buChar char="•"/>
        <a:defRPr sz="2665" kern="1200">
          <a:solidFill>
            <a:schemeClr val="tx1"/>
          </a:solidFill>
          <a:latin typeface="+mn-lt"/>
          <a:ea typeface="+mn-ea"/>
          <a:cs typeface="+mn-cs"/>
        </a:defRPr>
      </a:lvl9pPr>
    </p:bodyStyle>
    <p:otherStyle>
      <a:defPPr>
        <a:defRPr lang="en-US"/>
      </a:defPPr>
      <a:lvl1pPr marL="0" algn="l" defTabSz="609600" rtl="0" eaLnBrk="1" latinLnBrk="0" hangingPunct="1">
        <a:defRPr sz="2400" kern="1200">
          <a:solidFill>
            <a:schemeClr val="tx1"/>
          </a:solidFill>
          <a:latin typeface="+mn-lt"/>
          <a:ea typeface="+mn-ea"/>
          <a:cs typeface="+mn-cs"/>
        </a:defRPr>
      </a:lvl1pPr>
      <a:lvl2pPr marL="609600" algn="l" defTabSz="609600" rtl="0" eaLnBrk="1" latinLnBrk="0" hangingPunct="1">
        <a:defRPr sz="2400" kern="1200">
          <a:solidFill>
            <a:schemeClr val="tx1"/>
          </a:solidFill>
          <a:latin typeface="+mn-lt"/>
          <a:ea typeface="+mn-ea"/>
          <a:cs typeface="+mn-cs"/>
        </a:defRPr>
      </a:lvl2pPr>
      <a:lvl3pPr marL="1219200" algn="l" defTabSz="609600" rtl="0" eaLnBrk="1" latinLnBrk="0" hangingPunct="1">
        <a:defRPr sz="2400" kern="1200">
          <a:solidFill>
            <a:schemeClr val="tx1"/>
          </a:solidFill>
          <a:latin typeface="+mn-lt"/>
          <a:ea typeface="+mn-ea"/>
          <a:cs typeface="+mn-cs"/>
        </a:defRPr>
      </a:lvl3pPr>
      <a:lvl4pPr marL="1828800" algn="l" defTabSz="609600" rtl="0" eaLnBrk="1" latinLnBrk="0" hangingPunct="1">
        <a:defRPr sz="2400" kern="1200">
          <a:solidFill>
            <a:schemeClr val="tx1"/>
          </a:solidFill>
          <a:latin typeface="+mn-lt"/>
          <a:ea typeface="+mn-ea"/>
          <a:cs typeface="+mn-cs"/>
        </a:defRPr>
      </a:lvl4pPr>
      <a:lvl5pPr marL="2438400" algn="l" defTabSz="609600" rtl="0" eaLnBrk="1" latinLnBrk="0" hangingPunct="1">
        <a:defRPr sz="2400" kern="1200">
          <a:solidFill>
            <a:schemeClr val="tx1"/>
          </a:solidFill>
          <a:latin typeface="+mn-lt"/>
          <a:ea typeface="+mn-ea"/>
          <a:cs typeface="+mn-cs"/>
        </a:defRPr>
      </a:lvl5pPr>
      <a:lvl6pPr marL="3048000" algn="l" defTabSz="609600" rtl="0" eaLnBrk="1" latinLnBrk="0" hangingPunct="1">
        <a:defRPr sz="2400" kern="1200">
          <a:solidFill>
            <a:schemeClr val="tx1"/>
          </a:solidFill>
          <a:latin typeface="+mn-lt"/>
          <a:ea typeface="+mn-ea"/>
          <a:cs typeface="+mn-cs"/>
        </a:defRPr>
      </a:lvl6pPr>
      <a:lvl7pPr marL="3657600" algn="l" defTabSz="609600" rtl="0" eaLnBrk="1" latinLnBrk="0" hangingPunct="1">
        <a:defRPr sz="2400" kern="1200">
          <a:solidFill>
            <a:schemeClr val="tx1"/>
          </a:solidFill>
          <a:latin typeface="+mn-lt"/>
          <a:ea typeface="+mn-ea"/>
          <a:cs typeface="+mn-cs"/>
        </a:defRPr>
      </a:lvl7pPr>
      <a:lvl8pPr marL="4267200" algn="l" defTabSz="609600" rtl="0" eaLnBrk="1" latinLnBrk="0" hangingPunct="1">
        <a:defRPr sz="2400" kern="1200">
          <a:solidFill>
            <a:schemeClr val="tx1"/>
          </a:solidFill>
          <a:latin typeface="+mn-lt"/>
          <a:ea typeface="+mn-ea"/>
          <a:cs typeface="+mn-cs"/>
        </a:defRPr>
      </a:lvl8pPr>
      <a:lvl9pPr marL="4876800" algn="l" defTabSz="60960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0" y="8858"/>
            <a:ext cx="12192000" cy="6858000"/>
          </a:xfrm>
          <a:prstGeom prst="rect">
            <a:avLst/>
          </a:prstGeom>
          <a:gradFill>
            <a:gsLst>
              <a:gs pos="0">
                <a:srgbClr val="067FC9">
                  <a:alpha val="49000"/>
                </a:srgbClr>
              </a:gs>
              <a:gs pos="100000">
                <a:srgbClr val="00B2CA">
                  <a:alpha val="61000"/>
                </a:srgbClr>
              </a:gs>
            </a:gsLst>
            <a:lin ang="2700000" scaled="1"/>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p>
        </p:txBody>
      </p:sp>
      <p:sp>
        <p:nvSpPr>
          <p:cNvPr id="7" name="Rectangle 24"/>
          <p:cNvSpPr>
            <a:spLocks noChangeArrowheads="1"/>
          </p:cNvSpPr>
          <p:nvPr/>
        </p:nvSpPr>
        <p:spPr bwMode="auto">
          <a:xfrm>
            <a:off x="97530" y="5566663"/>
            <a:ext cx="4782212" cy="73866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p>
            <a:r>
              <a:rPr lang="en-IN" dirty="0">
                <a:solidFill>
                  <a:schemeClr val="bg1"/>
                </a:solidFill>
              </a:rPr>
              <a:t>PROJECT GUIDE</a:t>
            </a:r>
          </a:p>
          <a:p>
            <a:r>
              <a:rPr lang="en-IN" dirty="0">
                <a:solidFill>
                  <a:schemeClr val="bg1"/>
                </a:solidFill>
              </a:rPr>
              <a:t>DR.M.V.BRAMHANANDA REDDY</a:t>
            </a:r>
          </a:p>
        </p:txBody>
      </p:sp>
      <p:sp>
        <p:nvSpPr>
          <p:cNvPr id="8" name="Rectangle 24"/>
          <p:cNvSpPr>
            <a:spLocks noChangeArrowheads="1"/>
          </p:cNvSpPr>
          <p:nvPr/>
        </p:nvSpPr>
        <p:spPr bwMode="auto">
          <a:xfrm>
            <a:off x="0" y="7556514"/>
            <a:ext cx="10890406" cy="40312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p>
            <a:pPr algn="ctr" defTabSz="914400">
              <a:lnSpc>
                <a:spcPct val="130000"/>
              </a:lnSpc>
            </a:pPr>
            <a:r>
              <a:rPr lang="en-US" altLang="zh-CN" sz="1050" dirty="0">
                <a:solidFill>
                  <a:schemeClr val="bg1"/>
                </a:solidFill>
                <a:ea typeface="方正正纤黑简体"/>
              </a:rPr>
              <a:t>Here you can add the simple text analysis of the topic of this speech, or the cultural ideas of relevant companies and enterprises, etc. Of course, if you don't need to add such information, you can delete it directly, thank you, wish you success.</a:t>
            </a:r>
          </a:p>
        </p:txBody>
      </p:sp>
      <p:sp>
        <p:nvSpPr>
          <p:cNvPr id="12" name="矩形 11" descr="e7d195523061f1c01ef2b70529884c179423570dbaad84926380ABC1F97BAEF0C8FC051856578EAB7874501A1FFE158C4981707381814BCC4D9A8E3554438DEE4FBCF5A5B4D2A8B0989AB57E8BAC65EBE4A47EBC1CA324CC3D31887AE1D3142DFDFB8CB2971DE257BDD692CB343E3DE7AF9A97A699C95B8734FC7A239B42FAB74F68B1078AB6C195826659C8CB4EAA13"/>
          <p:cNvSpPr/>
          <p:nvPr/>
        </p:nvSpPr>
        <p:spPr>
          <a:xfrm>
            <a:off x="0" y="1419674"/>
            <a:ext cx="8088086" cy="3817807"/>
          </a:xfrm>
          <a:prstGeom prst="rect">
            <a:avLst/>
          </a:prstGeom>
          <a:noFill/>
          <a:ln w="76200" cap="flat" cmpd="sng" algn="ctr">
            <a:solidFill>
              <a:sysClr val="window" lastClr="FFFFFF"/>
            </a:solidFill>
            <a:prstDash val="solid"/>
            <a:miter lim="800000"/>
          </a:ln>
          <a:effectLst>
            <a:outerShdw blurRad="3556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Microsoft YaHei" panose="020B0503020204020204" charset="-122"/>
            </a:endParaRPr>
          </a:p>
        </p:txBody>
      </p:sp>
      <p:sp>
        <p:nvSpPr>
          <p:cNvPr id="13" name="矩形 12" descr="e7d195523061f1c01ef2b70529884c179423570dbaad84926380ABC1F97BAEF0C8FC051856578EAB7874501A1FFE158C4981707381814BCC4D9A8E3554438DEE4FBCF5A5B4D2A8B0989AB57E8BAC65EBE4A47EBC1CA324CC3D31887AE1D3142DFDFB8CB2971DE257BDD692CB343E3DE7AF9A97A699C95B8734FC7A239B42FAB74F68B1078AB6C195826659C8CB4EAA13"/>
          <p:cNvSpPr/>
          <p:nvPr/>
        </p:nvSpPr>
        <p:spPr>
          <a:xfrm>
            <a:off x="1772367" y="-1099000"/>
            <a:ext cx="1649186" cy="738664"/>
          </a:xfrm>
          <a:prstGeom prst="rect">
            <a:avLst/>
          </a:prstGeom>
          <a:noFill/>
          <a:ln w="76200" cap="flat" cmpd="sng" algn="ctr">
            <a:solidFill>
              <a:sysClr val="window" lastClr="FFFFFF"/>
            </a:solidFill>
            <a:prstDash val="solid"/>
            <a:miter lim="800000"/>
          </a:ln>
          <a:effectLst>
            <a:outerShdw blurRad="355600" dist="38100" dir="2700000" algn="tl" rotWithShape="0">
              <a:prstClr val="black">
                <a:alpha val="40000"/>
              </a:prstClr>
            </a:outerShdw>
          </a:effectLst>
        </p:spPr>
        <p:txBody>
          <a:bodyPr rtlCol="0" anchor="ctr"/>
          <a:lstStyle/>
          <a:p>
            <a:pPr algn="ctr" defTabSz="914400"/>
            <a:endParaRPr lang="zh-CN" altLang="en-US" sz="1800" kern="0">
              <a:solidFill>
                <a:prstClr val="white"/>
              </a:solidFill>
              <a:latin typeface="Calibri" panose="020F0502020204030204"/>
              <a:ea typeface="Microsoft YaHei" panose="020B0503020204020204" charset="-122"/>
            </a:endParaRPr>
          </a:p>
        </p:txBody>
      </p:sp>
      <p:sp>
        <p:nvSpPr>
          <p:cNvPr id="14" name="矩形 13" descr="e7d195523061f1c01ef2b70529884c179423570dbaad84926380ABC1F97BAEF0C8FC051856578EAB7874501A1FFE158C4981707381814BCC4D9A8E3554438DEE4FBCF5A5B4D2A8B0989AB57E8BAC65EBE4A47EBC1CA324CC3D31887AE1D3142DFDFB8CB2971DE257BDD692CB343E3DE7AF9A97A699C95B8734FC7A239B42FAB74F68B1078AB6C195826659C8CB4EAA13"/>
          <p:cNvSpPr/>
          <p:nvPr/>
        </p:nvSpPr>
        <p:spPr>
          <a:xfrm>
            <a:off x="8088087" y="4463844"/>
            <a:ext cx="4103914" cy="2365489"/>
          </a:xfrm>
          <a:prstGeom prst="rect">
            <a:avLst/>
          </a:prstGeom>
          <a:noFill/>
          <a:ln w="76200" cap="flat" cmpd="sng" algn="ctr">
            <a:solidFill>
              <a:sysClr val="window" lastClr="FFFFFF"/>
            </a:solidFill>
            <a:prstDash val="solid"/>
            <a:miter lim="800000"/>
          </a:ln>
          <a:effectLst>
            <a:outerShdw blurRad="355600" dist="38100" dir="2700000" algn="tl" rotWithShape="0">
              <a:prstClr val="black">
                <a:alpha val="40000"/>
              </a:prstClr>
            </a:outerShdw>
          </a:effectLst>
        </p:spPr>
        <p:txBody>
          <a:bodyPr rtlCol="0" anchor="ctr"/>
          <a:lstStyle/>
          <a:p>
            <a:r>
              <a:rPr lang="en-US" sz="2000" b="1" dirty="0">
                <a:solidFill>
                  <a:schemeClr val="bg1"/>
                </a:solidFill>
              </a:rPr>
              <a:t> Presented by :</a:t>
            </a:r>
          </a:p>
          <a:p>
            <a:r>
              <a:rPr lang="en-US" sz="2000" b="1" dirty="0">
                <a:solidFill>
                  <a:schemeClr val="bg1"/>
                </a:solidFill>
              </a:rPr>
              <a:t>          </a:t>
            </a:r>
            <a:r>
              <a:rPr lang="en-US" sz="1800" b="1" dirty="0">
                <a:solidFill>
                  <a:schemeClr val="bg1"/>
                </a:solidFill>
              </a:rPr>
              <a:t>P. </a:t>
            </a:r>
            <a:r>
              <a:rPr lang="en-US" sz="1800" b="1" dirty="0" err="1">
                <a:solidFill>
                  <a:schemeClr val="bg1"/>
                </a:solidFill>
              </a:rPr>
              <a:t>Samyuktha</a:t>
            </a:r>
            <a:r>
              <a:rPr lang="en-US" sz="1800" b="1" dirty="0">
                <a:solidFill>
                  <a:schemeClr val="bg1"/>
                </a:solidFill>
              </a:rPr>
              <a:t>   (16AR1A0591)</a:t>
            </a:r>
          </a:p>
          <a:p>
            <a:r>
              <a:rPr lang="en-US" sz="1800" b="1" dirty="0">
                <a:solidFill>
                  <a:schemeClr val="bg1"/>
                </a:solidFill>
              </a:rPr>
              <a:t>            M. Priya   (16ARA10566)</a:t>
            </a:r>
          </a:p>
          <a:p>
            <a:r>
              <a:rPr lang="en-US" sz="1800" b="1" dirty="0">
                <a:solidFill>
                  <a:schemeClr val="bg1"/>
                </a:solidFill>
              </a:rPr>
              <a:t>	P. Sai Lakshmi  (16AR1A0580)</a:t>
            </a:r>
          </a:p>
          <a:p>
            <a:r>
              <a:rPr lang="en-US" sz="1800" b="1" dirty="0">
                <a:solidFill>
                  <a:schemeClr val="bg1"/>
                </a:solidFill>
              </a:rPr>
              <a:t>	P. Sailaja  (16AR1A0586)</a:t>
            </a:r>
          </a:p>
          <a:p>
            <a:r>
              <a:rPr lang="en-US" sz="1800" dirty="0">
                <a:solidFill>
                  <a:schemeClr val="bg1"/>
                </a:solidFill>
              </a:rPr>
              <a:t>	</a:t>
            </a:r>
            <a:r>
              <a:rPr lang="en-US" sz="1800" b="1" dirty="0">
                <a:solidFill>
                  <a:schemeClr val="bg1"/>
                </a:solidFill>
              </a:rPr>
              <a:t>P. Hussain khan  (16AR1A0584)</a:t>
            </a:r>
            <a:endParaRPr lang="zh-CN" altLang="en-US" sz="1800" kern="0" dirty="0">
              <a:solidFill>
                <a:schemeClr val="bg1"/>
              </a:solidFill>
              <a:latin typeface="Calibri" panose="020F0502020204030204"/>
              <a:ea typeface="Microsoft YaHei" panose="020B0503020204020204" charset="-122"/>
            </a:endParaRPr>
          </a:p>
        </p:txBody>
      </p:sp>
      <p:sp>
        <p:nvSpPr>
          <p:cNvPr id="11" name="文本框 2" descr="e7d195523061f1c01ef2b70529884c179423570dbaad84926380ABC1F97BAEF0C8FC051856578EAB7874501A1FFE158C4981707381814BCC4D9A8E3554438DEE4FBCF5A5B4D2A8B0989AB57E8BAC65EBBFA78B3F821708F04EF1B295893E2E6292B47F7E555AEB1FEAE378BD955294BACD279511B8EF5EDD0A16A5E5D9C2267FB37F576A154C6CF5">
            <a:extLst>
              <a:ext uri="{FF2B5EF4-FFF2-40B4-BE49-F238E27FC236}">
                <a16:creationId xmlns:a16="http://schemas.microsoft.com/office/drawing/2014/main" xmlns="" id="{F555C783-FE11-486B-8D77-F7EAF428EA62}"/>
              </a:ext>
            </a:extLst>
          </p:cNvPr>
          <p:cNvSpPr txBox="1"/>
          <p:nvPr/>
        </p:nvSpPr>
        <p:spPr>
          <a:xfrm>
            <a:off x="1100290" y="110084"/>
            <a:ext cx="10148735" cy="1323439"/>
          </a:xfrm>
          <a:prstGeom prst="rect">
            <a:avLst/>
          </a:prstGeom>
          <a:noFill/>
        </p:spPr>
        <p:txBody>
          <a:bodyPr wrap="square" rtlCol="0">
            <a:spAutoFit/>
          </a:bodyPr>
          <a:lstStyle/>
          <a:p>
            <a:pPr algn="ctr"/>
            <a:r>
              <a:rPr lang="en-IN" sz="4000" b="1" dirty="0">
                <a:solidFill>
                  <a:schemeClr val="bg1"/>
                </a:solidFill>
              </a:rPr>
              <a:t> CREDIT CARD FRAUD ANALYSIS USING PREDICTIVE MODELING</a:t>
            </a:r>
            <a:endParaRPr lang="zh-CN" altLang="en-US" sz="4000" dirty="0">
              <a:solidFill>
                <a:schemeClr val="bg1"/>
              </a:solidFill>
              <a:latin typeface="Arial" panose="020B0604020202020204" pitchFamily="34" charset="0"/>
              <a:ea typeface="+mj-ea"/>
              <a:cs typeface="Arial" panose="020B0604020202020204" pitchFamily="34" charset="0"/>
              <a:sym typeface="+mn-lt"/>
            </a:endParaRPr>
          </a:p>
        </p:txBody>
      </p:sp>
      <p:pic>
        <p:nvPicPr>
          <p:cNvPr id="6" name="Picture 5">
            <a:extLst>
              <a:ext uri="{FF2B5EF4-FFF2-40B4-BE49-F238E27FC236}">
                <a16:creationId xmlns:a16="http://schemas.microsoft.com/office/drawing/2014/main" xmlns="" id="{49A63C76-B73E-4D79-8996-D2C46153F286}"/>
              </a:ext>
            </a:extLst>
          </p:cNvPr>
          <p:cNvPicPr>
            <a:picLocks noChangeAspect="1"/>
          </p:cNvPicPr>
          <p:nvPr/>
        </p:nvPicPr>
        <p:blipFill>
          <a:blip r:embed="rId3"/>
          <a:stretch>
            <a:fillRect/>
          </a:stretch>
        </p:blipFill>
        <p:spPr>
          <a:xfrm>
            <a:off x="-1" y="1447372"/>
            <a:ext cx="8088086" cy="3762410"/>
          </a:xfrm>
          <a:prstGeom prst="rect">
            <a:avLst/>
          </a:prstGeom>
        </p:spPr>
      </p:pic>
    </p:spTree>
  </p:cSld>
  <p:clrMapOvr>
    <a:masterClrMapping/>
  </p:clrMapOvr>
  <mc:AlternateContent xmlns:mc="http://schemas.openxmlformats.org/markup-compatibility/2006">
    <mc:Choice xmlns:p14="http://schemas.microsoft.com/office/powerpoint/2010/main" xmlns="" Requires="p14">
      <p:transition spd="slow" p14:dur="1500">
        <p:random/>
      </p:transition>
    </mc:Choice>
    <mc:Fallback>
      <p:transition spd="slow">
        <p:random/>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descr="e7d195523061f1c01ef2b70529884c179423570dbaad84926380ABC1F97BAEF0C8FC051856578EAB7874501A1FFE158C4981707381814BCC4D9A8E3554438DEE4FBCF5A5B4D2A8B0989AB57E8BAC65EBE4A47EBC1CA324CC3D31887AE1D3142DFDFB8CB2971DE257BDD692CB343E3DE7AF9A97A699C95B8734FC7A239B42FAB74F68B1078AB6C195826659C8CB4EAA13"/>
          <p:cNvSpPr/>
          <p:nvPr/>
        </p:nvSpPr>
        <p:spPr>
          <a:xfrm>
            <a:off x="1741714" y="1469434"/>
            <a:ext cx="8708572" cy="4225309"/>
          </a:xfrm>
          <a:prstGeom prst="rect">
            <a:avLst/>
          </a:prstGeom>
          <a:noFill/>
          <a:ln w="76200" cap="flat" cmpd="sng" algn="ctr">
            <a:solidFill>
              <a:sysClr val="window" lastClr="FFFFFF"/>
            </a:solidFill>
            <a:prstDash val="solid"/>
            <a:miter lim="800000"/>
          </a:ln>
          <a:effectLst>
            <a:outerShdw blurRad="355600" dist="38100" dir="2700000" algn="tl" rotWithShape="0">
              <a:prstClr val="black">
                <a:alpha val="40000"/>
              </a:prstClr>
            </a:outerShdw>
          </a:effectLst>
        </p:spPr>
        <p:txBody>
          <a:bodyPr rtlCol="0" anchor="ctr"/>
          <a:lstStyle/>
          <a:p>
            <a:pPr marL="285750" indent="-285750">
              <a:buFont typeface="Wingdings" panose="05000000000000000000" pitchFamily="2" charset="2"/>
              <a:buChar char="q"/>
            </a:pPr>
            <a:r>
              <a:rPr lang="en-IN" dirty="0">
                <a:solidFill>
                  <a:schemeClr val="bg1"/>
                </a:solidFill>
              </a:rPr>
              <a:t>Our goal is to implement machine learning model in order to classify , to the highest possible degree of accuracy.</a:t>
            </a:r>
          </a:p>
          <a:p>
            <a:r>
              <a:rPr lang="en-IN" sz="1800" b="1" dirty="0">
                <a:solidFill>
                  <a:schemeClr val="bg1"/>
                </a:solidFill>
              </a:rPr>
              <a:t>                                                </a:t>
            </a:r>
          </a:p>
          <a:p>
            <a:r>
              <a:rPr lang="en-IN" sz="1800" b="1" dirty="0">
                <a:solidFill>
                  <a:schemeClr val="bg1"/>
                </a:solidFill>
              </a:rPr>
              <a:t>                                                      Classification</a:t>
            </a:r>
          </a:p>
          <a:p>
            <a:r>
              <a:rPr lang="en-IN" sz="1800" dirty="0">
                <a:solidFill>
                  <a:schemeClr val="bg1"/>
                </a:solidFill>
              </a:rPr>
              <a:t>                                                                                                           </a:t>
            </a:r>
          </a:p>
          <a:p>
            <a:pPr marL="285750" indent="-285750">
              <a:buFont typeface="Wingdings" panose="05000000000000000000" pitchFamily="2" charset="2"/>
              <a:buChar char="q"/>
            </a:pPr>
            <a:endParaRPr lang="en-IN" sz="1800" dirty="0">
              <a:solidFill>
                <a:schemeClr val="bg1"/>
              </a:solidFill>
            </a:endParaRPr>
          </a:p>
          <a:p>
            <a:r>
              <a:rPr lang="en-IN" sz="1800" dirty="0">
                <a:solidFill>
                  <a:schemeClr val="bg1"/>
                </a:solidFill>
              </a:rPr>
              <a:t>                                                                     </a:t>
            </a:r>
          </a:p>
          <a:p>
            <a:r>
              <a:rPr lang="en-IN" sz="1800" b="1" dirty="0">
                <a:solidFill>
                  <a:schemeClr val="bg1"/>
                </a:solidFill>
              </a:rPr>
              <a:t>                                                                             Random</a:t>
            </a:r>
            <a:r>
              <a:rPr lang="en-IN" sz="1800" dirty="0">
                <a:solidFill>
                  <a:schemeClr val="bg1"/>
                </a:solidFill>
              </a:rPr>
              <a:t> </a:t>
            </a:r>
            <a:r>
              <a:rPr lang="en-IN" sz="1800" b="1" dirty="0">
                <a:solidFill>
                  <a:schemeClr val="bg1"/>
                </a:solidFill>
              </a:rPr>
              <a:t>forest</a:t>
            </a:r>
          </a:p>
          <a:p>
            <a:pPr marL="285750" indent="-285750">
              <a:buFont typeface="Wingdings" panose="05000000000000000000" pitchFamily="2" charset="2"/>
              <a:buChar char="q"/>
            </a:pPr>
            <a:endParaRPr lang="en-IN" sz="1800" dirty="0">
              <a:solidFill>
                <a:schemeClr val="bg1"/>
              </a:solidFill>
            </a:endParaRPr>
          </a:p>
          <a:p>
            <a:pPr marL="285750" indent="-285750">
              <a:buFont typeface="Wingdings" panose="05000000000000000000" pitchFamily="2" charset="2"/>
              <a:buChar char="q"/>
            </a:pPr>
            <a:r>
              <a:rPr lang="en-IN" dirty="0">
                <a:solidFill>
                  <a:schemeClr val="bg1"/>
                </a:solidFill>
              </a:rPr>
              <a:t> Classification is  the problem of identifying to which set of categories a new  observation belongs on the basis of training set of data containing observations</a:t>
            </a:r>
            <a:r>
              <a:rPr lang="en-IN" sz="2000" dirty="0">
                <a:solidFill>
                  <a:schemeClr val="bg1"/>
                </a:solidFill>
              </a:rPr>
              <a:t>.</a:t>
            </a:r>
          </a:p>
        </p:txBody>
      </p:sp>
      <p:sp>
        <p:nvSpPr>
          <p:cNvPr id="17" name="文本框 17" descr="e7d195523061f1c01ef2b70529884c179423570dbaad84926380ABC1F97BAEF0C8FC051856578EAB7874501A1FFE158C4981707381814BCC4D9A8E3554438DEE4FBCF5A5B4D2A8B0989AB57E8BAC65EB78E88646274E831C9234658809444C654D0E7AB74817768EA0B6795915E8B7D2C60D1850833C635F6542EBECC498C98E6B33BA0352879360"/>
          <p:cNvSpPr txBox="1"/>
          <p:nvPr/>
        </p:nvSpPr>
        <p:spPr>
          <a:xfrm>
            <a:off x="0" y="25396"/>
            <a:ext cx="2395466" cy="1323439"/>
          </a:xfrm>
          <a:prstGeom prst="rect">
            <a:avLst/>
          </a:prstGeom>
          <a:noFill/>
        </p:spPr>
        <p:txBody>
          <a:bodyPr wrap="square" rtlCol="0">
            <a:spAutoFit/>
          </a:bodyPr>
          <a:lstStyle>
            <a:defPPr>
              <a:defRPr lang="id-ID"/>
            </a:defPPr>
            <a:lvl1pPr algn="ctr">
              <a:defRPr sz="13800">
                <a:solidFill>
                  <a:schemeClr val="bg1"/>
                </a:solidFill>
                <a:latin typeface="DFGothic-EB" panose="02010609010101010101" pitchFamily="1" charset="-128"/>
                <a:ea typeface="DFGothic-EB" panose="02010609010101010101" pitchFamily="1" charset="-128"/>
                <a:cs typeface="+mn-ea"/>
              </a:defRPr>
            </a:lvl1pPr>
          </a:lstStyle>
          <a:p>
            <a:pPr defTabSz="914400"/>
            <a:r>
              <a:rPr lang="en-US" altLang="zh-CN" sz="8000" dirty="0" smtClean="0">
                <a:solidFill>
                  <a:prstClr val="white"/>
                </a:solidFill>
                <a:latin typeface="Open Sans Semibold" panose="020B0706030804020204" pitchFamily="34" charset="0"/>
                <a:ea typeface="Open Sans Semibold" panose="020B0706030804020204" pitchFamily="34" charset="0"/>
                <a:cs typeface="Open Sans Semibold" panose="020B0706030804020204" pitchFamily="34" charset="0"/>
              </a:rPr>
              <a:t>04-</a:t>
            </a:r>
            <a:endParaRPr lang="zh-CN" altLang="en-US" sz="8000" dirty="0">
              <a:solidFill>
                <a:prstClr val="white"/>
              </a:solidFill>
              <a:latin typeface="Open Sans Semibold" panose="020B0706030804020204" pitchFamily="34" charset="0"/>
              <a:cs typeface="Open Sans Semibold" panose="020B0706030804020204" pitchFamily="34" charset="0"/>
            </a:endParaRPr>
          </a:p>
        </p:txBody>
      </p:sp>
      <p:sp>
        <p:nvSpPr>
          <p:cNvPr id="7" name="矩形 6" descr="e7d195523061f1c01ef2b70529884c179423570dbaad84926380ABC1F97BAEF0C8FC051856578EAB7874501A1FFE158C4981707381814BCC4D9A8E3554438DEE4FBCF5A5B4D2A8B0989AB57E8BAC65EBE4A47EBC1CA324CC3D31887AE1D3142DFDFB8CB2971DE257BDD692CB343E3DE7AF9A97A699C95B8734FC7A239B42FAB74F68B1078AB6C195826659C8CB4EAA13"/>
          <p:cNvSpPr/>
          <p:nvPr/>
        </p:nvSpPr>
        <p:spPr>
          <a:xfrm>
            <a:off x="138896" y="1469434"/>
            <a:ext cx="1262638" cy="4225309"/>
          </a:xfrm>
          <a:prstGeom prst="rect">
            <a:avLst/>
          </a:prstGeom>
          <a:noFill/>
          <a:ln w="76200" cap="flat" cmpd="sng" algn="ctr">
            <a:solidFill>
              <a:sysClr val="window" lastClr="FFFFFF"/>
            </a:solidFill>
            <a:prstDash val="solid"/>
            <a:miter lim="800000"/>
          </a:ln>
          <a:effectLst>
            <a:outerShdw blurRad="355600" dist="38100" dir="2700000" algn="tl" rotWithShape="0">
              <a:prstClr val="black">
                <a:alpha val="40000"/>
              </a:prstClr>
            </a:outerShdw>
          </a:effectLst>
        </p:spPr>
        <p:txBody>
          <a:bodyPr rtlCol="0" anchor="ctr"/>
          <a:lstStyle/>
          <a:p>
            <a:pPr algn="ctr" defTabSz="914400"/>
            <a:endParaRPr lang="zh-CN" altLang="en-US" sz="1800" kern="0">
              <a:solidFill>
                <a:prstClr val="white"/>
              </a:solidFill>
              <a:latin typeface="Calibri" panose="020F0502020204030204"/>
              <a:ea typeface="Microsoft YaHei" panose="020B0503020204020204" charset="-122"/>
            </a:endParaRPr>
          </a:p>
        </p:txBody>
      </p:sp>
      <p:sp>
        <p:nvSpPr>
          <p:cNvPr id="8" name="矩形 7" descr="e7d195523061f1c01ef2b70529884c179423570dbaad84926380ABC1F97BAEF0C8FC051856578EAB7874501A1FFE158C4981707381814BCC4D9A8E3554438DEE4FBCF5A5B4D2A8B0989AB57E8BAC65EBE4A47EBC1CA324CC3D31887AE1D3142DFDFB8CB2971DE257BDD692CB343E3DE7AF9A97A699C95B8734FC7A239B42FAB74F68B1078AB6C195826659C8CB4EAA13"/>
          <p:cNvSpPr/>
          <p:nvPr/>
        </p:nvSpPr>
        <p:spPr>
          <a:xfrm>
            <a:off x="10790466" y="1406433"/>
            <a:ext cx="1247206" cy="4288309"/>
          </a:xfrm>
          <a:prstGeom prst="rect">
            <a:avLst/>
          </a:prstGeom>
          <a:noFill/>
          <a:ln w="76200" cap="flat" cmpd="sng" algn="ctr">
            <a:solidFill>
              <a:sysClr val="window" lastClr="FFFFFF"/>
            </a:solidFill>
            <a:prstDash val="solid"/>
            <a:miter lim="800000"/>
          </a:ln>
          <a:effectLst>
            <a:outerShdw blurRad="355600" dist="38100" dir="2700000" algn="tl" rotWithShape="0">
              <a:prstClr val="black">
                <a:alpha val="40000"/>
              </a:prstClr>
            </a:outerShdw>
          </a:effectLst>
        </p:spPr>
        <p:txBody>
          <a:bodyPr rtlCol="0" anchor="ctr"/>
          <a:lstStyle/>
          <a:p>
            <a:pPr algn="ctr" defTabSz="914400"/>
            <a:endParaRPr lang="zh-CN" altLang="en-US" sz="1800" kern="0">
              <a:solidFill>
                <a:prstClr val="white"/>
              </a:solidFill>
              <a:latin typeface="Calibri" panose="020F0502020204030204"/>
              <a:ea typeface="Microsoft YaHei" panose="020B0503020204020204" charset="-122"/>
            </a:endParaRPr>
          </a:p>
        </p:txBody>
      </p:sp>
      <p:sp>
        <p:nvSpPr>
          <p:cNvPr id="11" name="文本框 8" descr="e7d195523061f1c01ef2b70529884c179423570dbaad84926380ABC1F97BAEF0C8FC051856578EAB7874501A1FFE158C4981707381814BCC4D9A8E3554438DEE4FBCF5A5B4D2A8B0989AB57E8BAC65EBBFA78B3F821708F04EF1B295893E2E6292B47F7E555AEB1FEAE378BD955294BACD279511B8EF5EDD0A16A5E5D9C2267FB37F576A154C6CF5">
            <a:extLst>
              <a:ext uri="{FF2B5EF4-FFF2-40B4-BE49-F238E27FC236}">
                <a16:creationId xmlns:a16="http://schemas.microsoft.com/office/drawing/2014/main" xmlns="" id="{9AEF6D6B-0457-46E6-9B1B-AD8F5C3FC3F9}"/>
              </a:ext>
            </a:extLst>
          </p:cNvPr>
          <p:cNvSpPr txBox="1"/>
          <p:nvPr/>
        </p:nvSpPr>
        <p:spPr>
          <a:xfrm>
            <a:off x="1401535" y="82995"/>
            <a:ext cx="8240110" cy="1323439"/>
          </a:xfrm>
          <a:prstGeom prst="rect">
            <a:avLst/>
          </a:prstGeom>
          <a:noFill/>
        </p:spPr>
        <p:txBody>
          <a:bodyPr wrap="square" rtlCol="0">
            <a:spAutoFit/>
          </a:bodyPr>
          <a:lstStyle/>
          <a:p>
            <a:pPr algn="ctr"/>
            <a:r>
              <a:rPr lang="en-IN" sz="8000" dirty="0">
                <a:solidFill>
                  <a:schemeClr val="bg1"/>
                </a:solidFill>
              </a:rPr>
              <a:t>Proposed system</a:t>
            </a:r>
            <a:endParaRPr lang="en-US" altLang="zh-CN" sz="8000" b="1" dirty="0">
              <a:solidFill>
                <a:schemeClr val="bg1"/>
              </a:solidFill>
              <a:sym typeface="Microsoft YaHei" panose="020B0503020204020204" charset="-122"/>
            </a:endParaRPr>
          </a:p>
        </p:txBody>
      </p:sp>
      <p:sp>
        <p:nvSpPr>
          <p:cNvPr id="12" name="TextBox 11">
            <a:extLst>
              <a:ext uri="{FF2B5EF4-FFF2-40B4-BE49-F238E27FC236}">
                <a16:creationId xmlns:a16="http://schemas.microsoft.com/office/drawing/2014/main" xmlns="" id="{14E0B69E-7960-4A5F-A75A-64B60EC63F11}"/>
              </a:ext>
            </a:extLst>
          </p:cNvPr>
          <p:cNvSpPr txBox="1"/>
          <p:nvPr/>
        </p:nvSpPr>
        <p:spPr>
          <a:xfrm>
            <a:off x="2964667" y="3709219"/>
            <a:ext cx="2418736" cy="646331"/>
          </a:xfrm>
          <a:prstGeom prst="rect">
            <a:avLst/>
          </a:prstGeom>
          <a:noFill/>
        </p:spPr>
        <p:txBody>
          <a:bodyPr wrap="square" rtlCol="0">
            <a:spAutoFit/>
          </a:bodyPr>
          <a:lstStyle/>
          <a:p>
            <a:r>
              <a:rPr lang="en-IN" sz="1800" b="1" dirty="0">
                <a:solidFill>
                  <a:schemeClr val="bg1"/>
                </a:solidFill>
              </a:rPr>
              <a:t>  Logistic  Regression           </a:t>
            </a:r>
          </a:p>
          <a:p>
            <a:r>
              <a:rPr lang="en-IN" sz="1800" b="1" dirty="0">
                <a:solidFill>
                  <a:schemeClr val="bg1"/>
                </a:solidFill>
              </a:rPr>
              <a:t>                                 </a:t>
            </a:r>
            <a:endParaRPr lang="en-US" sz="1800" b="1" dirty="0">
              <a:solidFill>
                <a:schemeClr val="bg1"/>
              </a:solidFill>
            </a:endParaRPr>
          </a:p>
        </p:txBody>
      </p:sp>
      <p:cxnSp>
        <p:nvCxnSpPr>
          <p:cNvPr id="13" name="Straight Connector 12">
            <a:extLst>
              <a:ext uri="{FF2B5EF4-FFF2-40B4-BE49-F238E27FC236}">
                <a16:creationId xmlns:a16="http://schemas.microsoft.com/office/drawing/2014/main" xmlns="" id="{86161FBF-D3C9-45DC-9916-3195FB65A02F}"/>
              </a:ext>
            </a:extLst>
          </p:cNvPr>
          <p:cNvCxnSpPr>
            <a:cxnSpLocks/>
          </p:cNvCxnSpPr>
          <p:nvPr/>
        </p:nvCxnSpPr>
        <p:spPr>
          <a:xfrm>
            <a:off x="5141195" y="2880506"/>
            <a:ext cx="1209370" cy="886312"/>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xmlns="" id="{AAF2A570-DA09-44F5-AC01-C9E3C3B21A35}"/>
              </a:ext>
            </a:extLst>
          </p:cNvPr>
          <p:cNvCxnSpPr>
            <a:cxnSpLocks/>
            <a:endCxn id="12" idx="0"/>
          </p:cNvCxnSpPr>
          <p:nvPr/>
        </p:nvCxnSpPr>
        <p:spPr>
          <a:xfrm flipH="1">
            <a:off x="4174035" y="2880506"/>
            <a:ext cx="967162" cy="828713"/>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xmlns="" Requires="p14">
      <p:transition spd="slow" p14:dur="1500">
        <p:random/>
      </p:transition>
    </mc:Choice>
    <mc:Fallback>
      <p:transition spd="slow">
        <p:random/>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2" name="组合 81"/>
          <p:cNvGrpSpPr/>
          <p:nvPr/>
        </p:nvGrpSpPr>
        <p:grpSpPr>
          <a:xfrm>
            <a:off x="3975513" y="1661360"/>
            <a:ext cx="275381" cy="275379"/>
            <a:chOff x="304800" y="673100"/>
            <a:chExt cx="4000500" cy="4000500"/>
          </a:xfrm>
          <a:effectLst>
            <a:outerShdw blurRad="444500" dist="254000" dir="8100000" algn="tr" rotWithShape="0">
              <a:prstClr val="black">
                <a:alpha val="50000"/>
              </a:prstClr>
            </a:outerShdw>
          </a:effectLst>
        </p:grpSpPr>
        <p:sp>
          <p:nvSpPr>
            <p:cNvPr id="83" name="同心圆 8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rgbClr val="C00000"/>
                </a:solidFill>
                <a:cs typeface="+mn-ea"/>
                <a:sym typeface="+mn-lt"/>
              </a:endParaRPr>
            </a:p>
          </p:txBody>
        </p:sp>
        <p:sp>
          <p:nvSpPr>
            <p:cNvPr id="84" name="椭圆 83"/>
            <p:cNvSpPr/>
            <p:nvPr/>
          </p:nvSpPr>
          <p:spPr>
            <a:xfrm>
              <a:off x="392112" y="760412"/>
              <a:ext cx="3825874" cy="3825874"/>
            </a:xfrm>
            <a:prstGeom prst="ellipse">
              <a:avLst/>
            </a:prstGeom>
            <a:gradFill>
              <a:gsLst>
                <a:gs pos="0">
                  <a:srgbClr val="067FC9"/>
                </a:gs>
                <a:gs pos="100000">
                  <a:srgbClr val="00B2CA"/>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bg1"/>
                  </a:solidFill>
                  <a:cs typeface="+mn-ea"/>
                  <a:sym typeface="+mn-lt"/>
                </a:rPr>
                <a:t>1</a:t>
              </a:r>
              <a:endParaRPr lang="zh-CN" altLang="en-US" sz="2000" dirty="0">
                <a:solidFill>
                  <a:schemeClr val="bg1"/>
                </a:solidFill>
                <a:cs typeface="+mn-ea"/>
                <a:sym typeface="+mn-lt"/>
              </a:endParaRPr>
            </a:p>
          </p:txBody>
        </p:sp>
      </p:grpSp>
      <p:grpSp>
        <p:nvGrpSpPr>
          <p:cNvPr id="86" name="组合 85"/>
          <p:cNvGrpSpPr/>
          <p:nvPr/>
        </p:nvGrpSpPr>
        <p:grpSpPr>
          <a:xfrm>
            <a:off x="3975513" y="2203675"/>
            <a:ext cx="275381" cy="275379"/>
            <a:chOff x="304800" y="673100"/>
            <a:chExt cx="4000500" cy="4000500"/>
          </a:xfrm>
          <a:effectLst>
            <a:outerShdw blurRad="444500" dist="254000" dir="8100000" algn="tr" rotWithShape="0">
              <a:prstClr val="black">
                <a:alpha val="50000"/>
              </a:prstClr>
            </a:outerShdw>
          </a:effectLst>
        </p:grpSpPr>
        <p:sp>
          <p:nvSpPr>
            <p:cNvPr id="87" name="同心圆 86"/>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rgbClr val="C00000"/>
                </a:solidFill>
                <a:cs typeface="+mn-ea"/>
                <a:sym typeface="+mn-lt"/>
              </a:endParaRPr>
            </a:p>
          </p:txBody>
        </p:sp>
        <p:sp>
          <p:nvSpPr>
            <p:cNvPr id="88" name="椭圆 87"/>
            <p:cNvSpPr/>
            <p:nvPr/>
          </p:nvSpPr>
          <p:spPr>
            <a:xfrm>
              <a:off x="392112" y="760412"/>
              <a:ext cx="3825874" cy="3825874"/>
            </a:xfrm>
            <a:prstGeom prst="ellipse">
              <a:avLst/>
            </a:prstGeom>
            <a:gradFill>
              <a:gsLst>
                <a:gs pos="0">
                  <a:srgbClr val="067FC9"/>
                </a:gs>
                <a:gs pos="100000">
                  <a:srgbClr val="00B2CA"/>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bg1"/>
                  </a:solidFill>
                  <a:cs typeface="+mn-ea"/>
                  <a:sym typeface="+mn-lt"/>
                </a:rPr>
                <a:t>2</a:t>
              </a:r>
              <a:endParaRPr lang="zh-CN" altLang="en-US" sz="2000" dirty="0">
                <a:solidFill>
                  <a:schemeClr val="bg1"/>
                </a:solidFill>
                <a:cs typeface="+mn-ea"/>
                <a:sym typeface="+mn-lt"/>
              </a:endParaRPr>
            </a:p>
          </p:txBody>
        </p:sp>
      </p:grpSp>
      <p:grpSp>
        <p:nvGrpSpPr>
          <p:cNvPr id="91" name="组合 90"/>
          <p:cNvGrpSpPr/>
          <p:nvPr/>
        </p:nvGrpSpPr>
        <p:grpSpPr>
          <a:xfrm>
            <a:off x="3975513" y="2745990"/>
            <a:ext cx="275381" cy="275379"/>
            <a:chOff x="304800" y="673100"/>
            <a:chExt cx="4000500" cy="4000500"/>
          </a:xfrm>
          <a:effectLst>
            <a:outerShdw blurRad="444500" dist="254000" dir="8100000" algn="tr" rotWithShape="0">
              <a:prstClr val="black">
                <a:alpha val="50000"/>
              </a:prstClr>
            </a:outerShdw>
          </a:effectLst>
        </p:grpSpPr>
        <p:sp>
          <p:nvSpPr>
            <p:cNvPr id="92" name="同心圆 91"/>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rgbClr val="C00000"/>
                </a:solidFill>
                <a:cs typeface="+mn-ea"/>
                <a:sym typeface="+mn-lt"/>
              </a:endParaRPr>
            </a:p>
          </p:txBody>
        </p:sp>
        <p:sp>
          <p:nvSpPr>
            <p:cNvPr id="93" name="椭圆 92"/>
            <p:cNvSpPr/>
            <p:nvPr/>
          </p:nvSpPr>
          <p:spPr>
            <a:xfrm>
              <a:off x="392112" y="760412"/>
              <a:ext cx="3825874" cy="3825874"/>
            </a:xfrm>
            <a:prstGeom prst="ellipse">
              <a:avLst/>
            </a:prstGeom>
            <a:gradFill>
              <a:gsLst>
                <a:gs pos="0">
                  <a:srgbClr val="067FC9"/>
                </a:gs>
                <a:gs pos="100000">
                  <a:srgbClr val="00B2CA"/>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bg1"/>
                  </a:solidFill>
                  <a:cs typeface="+mn-ea"/>
                  <a:sym typeface="+mn-lt"/>
                </a:rPr>
                <a:t>3</a:t>
              </a:r>
              <a:endParaRPr lang="zh-CN" altLang="en-US" sz="2000" dirty="0">
                <a:solidFill>
                  <a:schemeClr val="bg1"/>
                </a:solidFill>
                <a:cs typeface="+mn-ea"/>
                <a:sym typeface="+mn-lt"/>
              </a:endParaRPr>
            </a:p>
          </p:txBody>
        </p:sp>
      </p:grpSp>
      <p:grpSp>
        <p:nvGrpSpPr>
          <p:cNvPr id="95" name="组合 94"/>
          <p:cNvGrpSpPr/>
          <p:nvPr/>
        </p:nvGrpSpPr>
        <p:grpSpPr>
          <a:xfrm>
            <a:off x="3975513" y="3288305"/>
            <a:ext cx="275381" cy="275379"/>
            <a:chOff x="304800" y="673100"/>
            <a:chExt cx="4000500" cy="4000500"/>
          </a:xfrm>
          <a:effectLst>
            <a:outerShdw blurRad="444500" dist="254000" dir="8100000" algn="tr" rotWithShape="0">
              <a:prstClr val="black">
                <a:alpha val="50000"/>
              </a:prstClr>
            </a:outerShdw>
          </a:effectLst>
        </p:grpSpPr>
        <p:sp>
          <p:nvSpPr>
            <p:cNvPr id="96" name="同心圆 95"/>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rgbClr val="C00000"/>
                </a:solidFill>
                <a:cs typeface="+mn-ea"/>
                <a:sym typeface="+mn-lt"/>
              </a:endParaRPr>
            </a:p>
          </p:txBody>
        </p:sp>
        <p:sp>
          <p:nvSpPr>
            <p:cNvPr id="97" name="椭圆 96"/>
            <p:cNvSpPr/>
            <p:nvPr/>
          </p:nvSpPr>
          <p:spPr>
            <a:xfrm>
              <a:off x="392112" y="760412"/>
              <a:ext cx="3825874" cy="3825874"/>
            </a:xfrm>
            <a:prstGeom prst="ellipse">
              <a:avLst/>
            </a:prstGeom>
            <a:gradFill>
              <a:gsLst>
                <a:gs pos="0">
                  <a:srgbClr val="067FC9"/>
                </a:gs>
                <a:gs pos="100000">
                  <a:srgbClr val="00B2CA"/>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bg1"/>
                  </a:solidFill>
                  <a:cs typeface="+mn-ea"/>
                  <a:sym typeface="+mn-lt"/>
                </a:rPr>
                <a:t>4</a:t>
              </a:r>
              <a:endParaRPr lang="zh-CN" altLang="en-US" sz="2000" dirty="0">
                <a:solidFill>
                  <a:schemeClr val="bg1"/>
                </a:solidFill>
                <a:cs typeface="+mn-ea"/>
                <a:sym typeface="+mn-lt"/>
              </a:endParaRPr>
            </a:p>
          </p:txBody>
        </p:sp>
      </p:grpSp>
      <p:grpSp>
        <p:nvGrpSpPr>
          <p:cNvPr id="99" name="组合 98"/>
          <p:cNvGrpSpPr/>
          <p:nvPr/>
        </p:nvGrpSpPr>
        <p:grpSpPr>
          <a:xfrm>
            <a:off x="3975513" y="3830620"/>
            <a:ext cx="275381" cy="275379"/>
            <a:chOff x="304800" y="673100"/>
            <a:chExt cx="4000500" cy="4000500"/>
          </a:xfrm>
          <a:effectLst>
            <a:outerShdw blurRad="444500" dist="254000" dir="8100000" algn="tr" rotWithShape="0">
              <a:prstClr val="black">
                <a:alpha val="50000"/>
              </a:prstClr>
            </a:outerShdw>
          </a:effectLst>
        </p:grpSpPr>
        <p:sp>
          <p:nvSpPr>
            <p:cNvPr id="100" name="同心圆 99"/>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rgbClr val="C00000"/>
                </a:solidFill>
                <a:cs typeface="+mn-ea"/>
                <a:sym typeface="+mn-lt"/>
              </a:endParaRPr>
            </a:p>
          </p:txBody>
        </p:sp>
        <p:sp>
          <p:nvSpPr>
            <p:cNvPr id="101" name="椭圆 100"/>
            <p:cNvSpPr/>
            <p:nvPr/>
          </p:nvSpPr>
          <p:spPr>
            <a:xfrm>
              <a:off x="392112" y="760412"/>
              <a:ext cx="3825874" cy="3825874"/>
            </a:xfrm>
            <a:prstGeom prst="ellipse">
              <a:avLst/>
            </a:prstGeom>
            <a:gradFill>
              <a:gsLst>
                <a:gs pos="0">
                  <a:srgbClr val="067FC9"/>
                </a:gs>
                <a:gs pos="100000">
                  <a:srgbClr val="00B2CA"/>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bg1"/>
                  </a:solidFill>
                  <a:cs typeface="+mn-ea"/>
                  <a:sym typeface="+mn-lt"/>
                </a:rPr>
                <a:t>5</a:t>
              </a:r>
              <a:endParaRPr lang="zh-CN" altLang="en-US" sz="2000" dirty="0">
                <a:solidFill>
                  <a:schemeClr val="bg1"/>
                </a:solidFill>
                <a:cs typeface="+mn-ea"/>
                <a:sym typeface="+mn-lt"/>
              </a:endParaRPr>
            </a:p>
          </p:txBody>
        </p:sp>
      </p:grpSp>
      <p:sp>
        <p:nvSpPr>
          <p:cNvPr id="120" name="椭圆 119"/>
          <p:cNvSpPr/>
          <p:nvPr/>
        </p:nvSpPr>
        <p:spPr>
          <a:xfrm>
            <a:off x="799440" y="2057914"/>
            <a:ext cx="2456283" cy="2296818"/>
          </a:xfrm>
          <a:prstGeom prst="ellipse">
            <a:avLst/>
          </a:prstGeom>
          <a:gradFill>
            <a:gsLst>
              <a:gs pos="0">
                <a:srgbClr val="067FC9"/>
              </a:gs>
              <a:gs pos="100000">
                <a:srgbClr val="00B2CA"/>
              </a:gs>
            </a:gsLst>
            <a:lin ang="2700000" scaled="1"/>
          </a:gra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dirty="0">
              <a:cs typeface="+mn-ea"/>
              <a:sym typeface="+mn-lt"/>
            </a:endParaRPr>
          </a:p>
        </p:txBody>
      </p:sp>
      <p:sp>
        <p:nvSpPr>
          <p:cNvPr id="121" name="TextBox 24"/>
          <p:cNvSpPr txBox="1"/>
          <p:nvPr/>
        </p:nvSpPr>
        <p:spPr>
          <a:xfrm>
            <a:off x="660543" y="2418849"/>
            <a:ext cx="2456283" cy="984885"/>
          </a:xfrm>
          <a:prstGeom prst="rect">
            <a:avLst/>
          </a:prstGeom>
          <a:noFill/>
        </p:spPr>
        <p:txBody>
          <a:bodyPr wrap="square" lIns="0" tIns="0" rIns="0" bIns="0" rtlCol="0">
            <a:spAutoFit/>
          </a:bodyPr>
          <a:lstStyle/>
          <a:p>
            <a:pPr algn="ctr"/>
            <a:r>
              <a:rPr lang="en-IN" altLang="zh-CN" sz="3200" dirty="0" smtClean="0">
                <a:solidFill>
                  <a:schemeClr val="bg1"/>
                </a:solidFill>
              </a:rPr>
              <a:t>Logistic</a:t>
            </a:r>
          </a:p>
          <a:p>
            <a:pPr algn="ctr"/>
            <a:r>
              <a:rPr lang="en-IN" altLang="zh-CN" sz="3200" dirty="0" smtClean="0">
                <a:solidFill>
                  <a:schemeClr val="bg1"/>
                </a:solidFill>
              </a:rPr>
              <a:t>Regression</a:t>
            </a:r>
            <a:endParaRPr lang="bg-BG" altLang="zh-CN" sz="3200" dirty="0">
              <a:solidFill>
                <a:schemeClr val="bg1"/>
              </a:solidFill>
            </a:endParaRPr>
          </a:p>
        </p:txBody>
      </p:sp>
      <p:sp>
        <p:nvSpPr>
          <p:cNvPr id="42" name="文本框 41"/>
          <p:cNvSpPr txBox="1"/>
          <p:nvPr/>
        </p:nvSpPr>
        <p:spPr>
          <a:xfrm>
            <a:off x="4244883" y="1601007"/>
            <a:ext cx="8023123" cy="386516"/>
          </a:xfrm>
          <a:prstGeom prst="rect">
            <a:avLst/>
          </a:prstGeom>
        </p:spPr>
        <p:txBody>
          <a:bodyPr wrap="square">
            <a:spAutoFit/>
          </a:bodyPr>
          <a:lstStyle>
            <a:defPPr>
              <a:defRPr lang="zh-CN"/>
            </a:defPPr>
            <a:lvl1pPr algn="ctr" defTabSz="914400" eaLnBrk="1" fontAlgn="auto" hangingPunct="1">
              <a:lnSpc>
                <a:spcPct val="130000"/>
              </a:lnSpc>
              <a:spcBef>
                <a:spcPts val="0"/>
              </a:spcBef>
              <a:spcAft>
                <a:spcPts val="0"/>
              </a:spcAft>
              <a:defRPr sz="1200">
                <a:solidFill>
                  <a:schemeClr val="tx1">
                    <a:lumMod val="75000"/>
                    <a:lumOff val="25000"/>
                  </a:schemeClr>
                </a:solidFill>
                <a:latin typeface="Calibri Light" panose="020F0302020204030204"/>
                <a:ea typeface="方正正纤黑简体"/>
              </a:defRPr>
            </a:lvl1pPr>
          </a:lstStyle>
          <a:p>
            <a:r>
              <a:rPr lang="en-IN" sz="1600" dirty="0">
                <a:solidFill>
                  <a:schemeClr val="accent1">
                    <a:lumMod val="50000"/>
                  </a:schemeClr>
                </a:solidFill>
              </a:rPr>
              <a:t>Logistic regression is a machine learning algorithm which is used for the classification problems.</a:t>
            </a:r>
          </a:p>
        </p:txBody>
      </p:sp>
      <p:sp>
        <p:nvSpPr>
          <p:cNvPr id="44" name="文本框 43"/>
          <p:cNvSpPr txBox="1"/>
          <p:nvPr/>
        </p:nvSpPr>
        <p:spPr>
          <a:xfrm>
            <a:off x="3981523" y="2153312"/>
            <a:ext cx="6879864" cy="386516"/>
          </a:xfrm>
          <a:prstGeom prst="rect">
            <a:avLst/>
          </a:prstGeom>
        </p:spPr>
        <p:txBody>
          <a:bodyPr wrap="square">
            <a:spAutoFit/>
          </a:bodyPr>
          <a:lstStyle>
            <a:defPPr>
              <a:defRPr lang="zh-CN"/>
            </a:defPPr>
            <a:lvl1pPr algn="ctr" defTabSz="914400" eaLnBrk="1" fontAlgn="auto" hangingPunct="1">
              <a:lnSpc>
                <a:spcPct val="130000"/>
              </a:lnSpc>
              <a:spcBef>
                <a:spcPts val="0"/>
              </a:spcBef>
              <a:spcAft>
                <a:spcPts val="0"/>
              </a:spcAft>
              <a:defRPr sz="1200">
                <a:solidFill>
                  <a:schemeClr val="tx1">
                    <a:lumMod val="75000"/>
                    <a:lumOff val="25000"/>
                  </a:schemeClr>
                </a:solidFill>
                <a:latin typeface="Calibri Light" panose="020F0302020204030204"/>
                <a:ea typeface="方正正纤黑简体"/>
              </a:defRPr>
            </a:lvl1pPr>
          </a:lstStyle>
          <a:p>
            <a:r>
              <a:rPr lang="en-IN" sz="1600" dirty="0">
                <a:solidFill>
                  <a:schemeClr val="accent1">
                    <a:lumMod val="50000"/>
                  </a:schemeClr>
                </a:solidFill>
              </a:rPr>
              <a:t>      It is a predictive analysis algorithm and based on the concept of probability.</a:t>
            </a:r>
          </a:p>
        </p:txBody>
      </p:sp>
      <p:sp>
        <p:nvSpPr>
          <p:cNvPr id="45" name="文本框 44"/>
          <p:cNvSpPr txBox="1"/>
          <p:nvPr/>
        </p:nvSpPr>
        <p:spPr>
          <a:xfrm>
            <a:off x="4376715" y="2659785"/>
            <a:ext cx="7640128" cy="386516"/>
          </a:xfrm>
          <a:prstGeom prst="rect">
            <a:avLst/>
          </a:prstGeom>
        </p:spPr>
        <p:txBody>
          <a:bodyPr wrap="square">
            <a:spAutoFit/>
          </a:bodyPr>
          <a:lstStyle>
            <a:defPPr>
              <a:defRPr lang="zh-CN"/>
            </a:defPPr>
            <a:lvl1pPr algn="ctr" defTabSz="914400" eaLnBrk="1" fontAlgn="auto" hangingPunct="1">
              <a:lnSpc>
                <a:spcPct val="130000"/>
              </a:lnSpc>
              <a:spcBef>
                <a:spcPts val="0"/>
              </a:spcBef>
              <a:spcAft>
                <a:spcPts val="0"/>
              </a:spcAft>
              <a:defRPr sz="1200">
                <a:solidFill>
                  <a:schemeClr val="tx1">
                    <a:lumMod val="75000"/>
                    <a:lumOff val="25000"/>
                  </a:schemeClr>
                </a:solidFill>
                <a:latin typeface="Calibri Light" panose="020F0302020204030204"/>
                <a:ea typeface="方正正纤黑简体"/>
              </a:defRPr>
            </a:lvl1pPr>
          </a:lstStyle>
          <a:p>
            <a:r>
              <a:rPr lang="en-IN" sz="1600" dirty="0">
                <a:solidFill>
                  <a:schemeClr val="accent1">
                    <a:lumMod val="50000"/>
                  </a:schemeClr>
                </a:solidFill>
              </a:rPr>
              <a:t>It uses cost function can be defined as the sigmoid function also known as logistic function.</a:t>
            </a:r>
          </a:p>
        </p:txBody>
      </p:sp>
      <p:sp>
        <p:nvSpPr>
          <p:cNvPr id="46" name="文本框 45"/>
          <p:cNvSpPr txBox="1"/>
          <p:nvPr/>
        </p:nvSpPr>
        <p:spPr>
          <a:xfrm>
            <a:off x="4113203" y="3206323"/>
            <a:ext cx="6879864" cy="386516"/>
          </a:xfrm>
          <a:prstGeom prst="rect">
            <a:avLst/>
          </a:prstGeom>
        </p:spPr>
        <p:txBody>
          <a:bodyPr wrap="square">
            <a:spAutoFit/>
          </a:bodyPr>
          <a:lstStyle>
            <a:defPPr>
              <a:defRPr lang="zh-CN"/>
            </a:defPPr>
            <a:lvl1pPr algn="ctr" defTabSz="914400" eaLnBrk="1" fontAlgn="auto" hangingPunct="1">
              <a:lnSpc>
                <a:spcPct val="130000"/>
              </a:lnSpc>
              <a:spcBef>
                <a:spcPts val="0"/>
              </a:spcBef>
              <a:spcAft>
                <a:spcPts val="0"/>
              </a:spcAft>
              <a:defRPr sz="1200">
                <a:solidFill>
                  <a:schemeClr val="tx1">
                    <a:lumMod val="75000"/>
                    <a:lumOff val="25000"/>
                  </a:schemeClr>
                </a:solidFill>
                <a:latin typeface="Calibri Light" panose="020F0302020204030204"/>
                <a:ea typeface="方正正纤黑简体"/>
              </a:defRPr>
            </a:lvl1pPr>
          </a:lstStyle>
          <a:p>
            <a:r>
              <a:rPr lang="en-IN" sz="1600" dirty="0">
                <a:solidFill>
                  <a:schemeClr val="accent1">
                    <a:lumMod val="50000"/>
                  </a:schemeClr>
                </a:solidFill>
              </a:rPr>
              <a:t>In order to map predicted values to probabilities , we use sigmoid function.</a:t>
            </a:r>
          </a:p>
        </p:txBody>
      </p:sp>
      <p:sp>
        <p:nvSpPr>
          <p:cNvPr id="47" name="文本框 46"/>
          <p:cNvSpPr txBox="1"/>
          <p:nvPr/>
        </p:nvSpPr>
        <p:spPr>
          <a:xfrm>
            <a:off x="3789565" y="3764395"/>
            <a:ext cx="6879864" cy="386516"/>
          </a:xfrm>
          <a:prstGeom prst="rect">
            <a:avLst/>
          </a:prstGeom>
        </p:spPr>
        <p:txBody>
          <a:bodyPr wrap="square">
            <a:spAutoFit/>
          </a:bodyPr>
          <a:lstStyle>
            <a:defPPr>
              <a:defRPr lang="zh-CN"/>
            </a:defPPr>
            <a:lvl1pPr algn="ctr" defTabSz="914400" eaLnBrk="1" fontAlgn="auto" hangingPunct="1">
              <a:lnSpc>
                <a:spcPct val="130000"/>
              </a:lnSpc>
              <a:spcBef>
                <a:spcPts val="0"/>
              </a:spcBef>
              <a:spcAft>
                <a:spcPts val="0"/>
              </a:spcAft>
              <a:defRPr sz="1200">
                <a:solidFill>
                  <a:schemeClr val="tx1">
                    <a:lumMod val="75000"/>
                    <a:lumOff val="25000"/>
                  </a:schemeClr>
                </a:solidFill>
                <a:latin typeface="Calibri Light" panose="020F0302020204030204"/>
                <a:ea typeface="方正正纤黑简体"/>
              </a:defRPr>
            </a:lvl1pPr>
          </a:lstStyle>
          <a:p>
            <a:r>
              <a:rPr lang="en-IN" sz="1600" dirty="0">
                <a:solidFill>
                  <a:schemeClr val="accent1">
                    <a:lumMod val="50000"/>
                  </a:schemeClr>
                </a:solidFill>
              </a:rPr>
              <a:t>This function maps any real value into another value between 0 &amp; 1.</a:t>
            </a:r>
          </a:p>
        </p:txBody>
      </p:sp>
    </p:spTree>
  </p:cSld>
  <p:clrMapOvr>
    <a:masterClrMapping/>
  </p:clrMapOvr>
  <mc:AlternateContent xmlns:mc="http://schemas.openxmlformats.org/markup-compatibility/2006">
    <mc:Choice xmlns:p14="http://schemas.microsoft.com/office/powerpoint/2010/main" xmlns="" Requires="p14">
      <p:transition spd="slow" p14:dur="1500">
        <p:random/>
      </p:transition>
    </mc:Choice>
    <mc:Fallback>
      <p:transition spd="slow">
        <p:random/>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椭圆 119">
            <a:extLst>
              <a:ext uri="{FF2B5EF4-FFF2-40B4-BE49-F238E27FC236}">
                <a16:creationId xmlns:a16="http://schemas.microsoft.com/office/drawing/2014/main" xmlns="" id="{8605481E-073C-433C-81BC-24BDD929A4E6}"/>
              </a:ext>
            </a:extLst>
          </p:cNvPr>
          <p:cNvSpPr/>
          <p:nvPr/>
        </p:nvSpPr>
        <p:spPr>
          <a:xfrm>
            <a:off x="9833" y="78657"/>
            <a:ext cx="2684207" cy="2084439"/>
          </a:xfrm>
          <a:prstGeom prst="ellipse">
            <a:avLst/>
          </a:prstGeom>
          <a:gradFill>
            <a:gsLst>
              <a:gs pos="0">
                <a:srgbClr val="067FC9"/>
              </a:gs>
              <a:gs pos="100000">
                <a:srgbClr val="00B2CA"/>
              </a:gs>
            </a:gsLst>
            <a:lin ang="2700000" scaled="1"/>
          </a:gra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200" dirty="0"/>
              <a:t>Accuracy Checking</a:t>
            </a:r>
            <a:endParaRPr lang="zh-CN" altLang="en-US" sz="3200" dirty="0">
              <a:cs typeface="+mn-ea"/>
              <a:sym typeface="+mn-lt"/>
            </a:endParaRPr>
          </a:p>
        </p:txBody>
      </p:sp>
      <p:pic>
        <p:nvPicPr>
          <p:cNvPr id="1026" name="Picture 2" descr="C:\Users\ASUS\Downloads\logistic (1).PNG"/>
          <p:cNvPicPr>
            <a:picLocks noChangeAspect="1" noChangeArrowheads="1"/>
          </p:cNvPicPr>
          <p:nvPr/>
        </p:nvPicPr>
        <p:blipFill>
          <a:blip r:embed="rId3"/>
          <a:srcRect/>
          <a:stretch>
            <a:fillRect/>
          </a:stretch>
        </p:blipFill>
        <p:spPr bwMode="auto">
          <a:xfrm>
            <a:off x="2694040" y="1757362"/>
            <a:ext cx="9497960" cy="5100638"/>
          </a:xfrm>
          <a:prstGeom prst="rect">
            <a:avLst/>
          </a:prstGeom>
          <a:noFill/>
        </p:spPr>
      </p:pic>
    </p:spTree>
    <p:extLst>
      <p:ext uri="{BB962C8B-B14F-4D97-AF65-F5344CB8AC3E}">
        <p14:creationId xmlns:p14="http://schemas.microsoft.com/office/powerpoint/2010/main" xmlns="" val="2158198688"/>
      </p:ext>
    </p:extLst>
  </p:cSld>
  <p:clrMapOvr>
    <a:masterClrMapping/>
  </p:clrMapOvr>
  <mc:AlternateContent xmlns:mc="http://schemas.openxmlformats.org/markup-compatibility/2006">
    <mc:Choice xmlns:p14="http://schemas.microsoft.com/office/powerpoint/2010/main" xmlns="" Requires="p14">
      <p:transition spd="slow" p14:dur="1500">
        <p:random/>
      </p:transition>
    </mc:Choice>
    <mc:Fallback>
      <p:transition spd="slow">
        <p:random/>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2" name="组合 81"/>
          <p:cNvGrpSpPr/>
          <p:nvPr/>
        </p:nvGrpSpPr>
        <p:grpSpPr>
          <a:xfrm>
            <a:off x="3975513" y="1661360"/>
            <a:ext cx="275381" cy="275379"/>
            <a:chOff x="304800" y="673100"/>
            <a:chExt cx="4000500" cy="4000500"/>
          </a:xfrm>
          <a:effectLst>
            <a:outerShdw blurRad="444500" dist="254000" dir="8100000" algn="tr" rotWithShape="0">
              <a:prstClr val="black">
                <a:alpha val="50000"/>
              </a:prstClr>
            </a:outerShdw>
          </a:effectLst>
        </p:grpSpPr>
        <p:sp>
          <p:nvSpPr>
            <p:cNvPr id="83" name="同心圆 8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rgbClr val="C00000"/>
                </a:solidFill>
                <a:cs typeface="+mn-ea"/>
                <a:sym typeface="+mn-lt"/>
              </a:endParaRPr>
            </a:p>
          </p:txBody>
        </p:sp>
        <p:sp>
          <p:nvSpPr>
            <p:cNvPr id="84" name="椭圆 83"/>
            <p:cNvSpPr/>
            <p:nvPr/>
          </p:nvSpPr>
          <p:spPr>
            <a:xfrm>
              <a:off x="392112" y="760412"/>
              <a:ext cx="3825874" cy="3825874"/>
            </a:xfrm>
            <a:prstGeom prst="ellipse">
              <a:avLst/>
            </a:prstGeom>
            <a:gradFill>
              <a:gsLst>
                <a:gs pos="0">
                  <a:srgbClr val="067FC9"/>
                </a:gs>
                <a:gs pos="100000">
                  <a:srgbClr val="00B2CA"/>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bg1"/>
                  </a:solidFill>
                  <a:cs typeface="+mn-ea"/>
                  <a:sym typeface="+mn-lt"/>
                </a:rPr>
                <a:t>1</a:t>
              </a:r>
              <a:endParaRPr lang="zh-CN" altLang="en-US" sz="2000" dirty="0">
                <a:solidFill>
                  <a:schemeClr val="bg1"/>
                </a:solidFill>
                <a:cs typeface="+mn-ea"/>
                <a:sym typeface="+mn-lt"/>
              </a:endParaRPr>
            </a:p>
          </p:txBody>
        </p:sp>
      </p:grpSp>
      <p:grpSp>
        <p:nvGrpSpPr>
          <p:cNvPr id="86" name="组合 85"/>
          <p:cNvGrpSpPr/>
          <p:nvPr/>
        </p:nvGrpSpPr>
        <p:grpSpPr>
          <a:xfrm>
            <a:off x="3975513" y="2203675"/>
            <a:ext cx="275381" cy="275379"/>
            <a:chOff x="304800" y="673100"/>
            <a:chExt cx="4000500" cy="4000500"/>
          </a:xfrm>
          <a:effectLst>
            <a:outerShdw blurRad="444500" dist="254000" dir="8100000" algn="tr" rotWithShape="0">
              <a:prstClr val="black">
                <a:alpha val="50000"/>
              </a:prstClr>
            </a:outerShdw>
          </a:effectLst>
        </p:grpSpPr>
        <p:sp>
          <p:nvSpPr>
            <p:cNvPr id="87" name="同心圆 86"/>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rgbClr val="C00000"/>
                </a:solidFill>
                <a:cs typeface="+mn-ea"/>
                <a:sym typeface="+mn-lt"/>
              </a:endParaRPr>
            </a:p>
          </p:txBody>
        </p:sp>
        <p:sp>
          <p:nvSpPr>
            <p:cNvPr id="88" name="椭圆 87"/>
            <p:cNvSpPr/>
            <p:nvPr/>
          </p:nvSpPr>
          <p:spPr>
            <a:xfrm>
              <a:off x="392112" y="760412"/>
              <a:ext cx="3825874" cy="3825874"/>
            </a:xfrm>
            <a:prstGeom prst="ellipse">
              <a:avLst/>
            </a:prstGeom>
            <a:gradFill>
              <a:gsLst>
                <a:gs pos="0">
                  <a:srgbClr val="067FC9"/>
                </a:gs>
                <a:gs pos="100000">
                  <a:srgbClr val="00B2CA"/>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bg1"/>
                  </a:solidFill>
                  <a:cs typeface="+mn-ea"/>
                  <a:sym typeface="+mn-lt"/>
                </a:rPr>
                <a:t>2</a:t>
              </a:r>
              <a:endParaRPr lang="zh-CN" altLang="en-US" sz="2000" dirty="0">
                <a:solidFill>
                  <a:schemeClr val="bg1"/>
                </a:solidFill>
                <a:cs typeface="+mn-ea"/>
                <a:sym typeface="+mn-lt"/>
              </a:endParaRPr>
            </a:p>
          </p:txBody>
        </p:sp>
      </p:grpSp>
      <p:grpSp>
        <p:nvGrpSpPr>
          <p:cNvPr id="91" name="组合 90"/>
          <p:cNvGrpSpPr/>
          <p:nvPr/>
        </p:nvGrpSpPr>
        <p:grpSpPr>
          <a:xfrm>
            <a:off x="3975513" y="2745990"/>
            <a:ext cx="275381" cy="275379"/>
            <a:chOff x="304800" y="673100"/>
            <a:chExt cx="4000500" cy="4000500"/>
          </a:xfrm>
          <a:effectLst>
            <a:outerShdw blurRad="444500" dist="254000" dir="8100000" algn="tr" rotWithShape="0">
              <a:prstClr val="black">
                <a:alpha val="50000"/>
              </a:prstClr>
            </a:outerShdw>
          </a:effectLst>
        </p:grpSpPr>
        <p:sp>
          <p:nvSpPr>
            <p:cNvPr id="92" name="同心圆 91"/>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rgbClr val="C00000"/>
                </a:solidFill>
                <a:cs typeface="+mn-ea"/>
                <a:sym typeface="+mn-lt"/>
              </a:endParaRPr>
            </a:p>
          </p:txBody>
        </p:sp>
        <p:sp>
          <p:nvSpPr>
            <p:cNvPr id="93" name="椭圆 92"/>
            <p:cNvSpPr/>
            <p:nvPr/>
          </p:nvSpPr>
          <p:spPr>
            <a:xfrm>
              <a:off x="392112" y="760412"/>
              <a:ext cx="3825874" cy="3825874"/>
            </a:xfrm>
            <a:prstGeom prst="ellipse">
              <a:avLst/>
            </a:prstGeom>
            <a:gradFill>
              <a:gsLst>
                <a:gs pos="0">
                  <a:srgbClr val="067FC9"/>
                </a:gs>
                <a:gs pos="100000">
                  <a:srgbClr val="00B2CA"/>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bg1"/>
                  </a:solidFill>
                  <a:cs typeface="+mn-ea"/>
                  <a:sym typeface="+mn-lt"/>
                </a:rPr>
                <a:t>3</a:t>
              </a:r>
              <a:endParaRPr lang="zh-CN" altLang="en-US" sz="2000" dirty="0">
                <a:solidFill>
                  <a:schemeClr val="bg1"/>
                </a:solidFill>
                <a:cs typeface="+mn-ea"/>
                <a:sym typeface="+mn-lt"/>
              </a:endParaRPr>
            </a:p>
          </p:txBody>
        </p:sp>
      </p:grpSp>
      <p:grpSp>
        <p:nvGrpSpPr>
          <p:cNvPr id="95" name="组合 94"/>
          <p:cNvGrpSpPr/>
          <p:nvPr/>
        </p:nvGrpSpPr>
        <p:grpSpPr>
          <a:xfrm>
            <a:off x="3975513" y="3288305"/>
            <a:ext cx="275381" cy="275379"/>
            <a:chOff x="304800" y="673100"/>
            <a:chExt cx="4000500" cy="4000500"/>
          </a:xfrm>
          <a:effectLst>
            <a:outerShdw blurRad="444500" dist="254000" dir="8100000" algn="tr" rotWithShape="0">
              <a:prstClr val="black">
                <a:alpha val="50000"/>
              </a:prstClr>
            </a:outerShdw>
          </a:effectLst>
        </p:grpSpPr>
        <p:sp>
          <p:nvSpPr>
            <p:cNvPr id="96" name="同心圆 95"/>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rgbClr val="C00000"/>
                </a:solidFill>
                <a:cs typeface="+mn-ea"/>
                <a:sym typeface="+mn-lt"/>
              </a:endParaRPr>
            </a:p>
          </p:txBody>
        </p:sp>
        <p:sp>
          <p:nvSpPr>
            <p:cNvPr id="97" name="椭圆 96"/>
            <p:cNvSpPr/>
            <p:nvPr/>
          </p:nvSpPr>
          <p:spPr>
            <a:xfrm>
              <a:off x="392112" y="760412"/>
              <a:ext cx="3825874" cy="3825874"/>
            </a:xfrm>
            <a:prstGeom prst="ellipse">
              <a:avLst/>
            </a:prstGeom>
            <a:gradFill>
              <a:gsLst>
                <a:gs pos="0">
                  <a:srgbClr val="067FC9"/>
                </a:gs>
                <a:gs pos="100000">
                  <a:srgbClr val="00B2CA"/>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bg1"/>
                  </a:solidFill>
                  <a:cs typeface="+mn-ea"/>
                  <a:sym typeface="+mn-lt"/>
                </a:rPr>
                <a:t>4</a:t>
              </a:r>
              <a:endParaRPr lang="zh-CN" altLang="en-US" sz="2000" dirty="0">
                <a:solidFill>
                  <a:schemeClr val="bg1"/>
                </a:solidFill>
                <a:cs typeface="+mn-ea"/>
                <a:sym typeface="+mn-lt"/>
              </a:endParaRPr>
            </a:p>
          </p:txBody>
        </p:sp>
      </p:grpSp>
      <p:grpSp>
        <p:nvGrpSpPr>
          <p:cNvPr id="99" name="组合 98"/>
          <p:cNvGrpSpPr/>
          <p:nvPr/>
        </p:nvGrpSpPr>
        <p:grpSpPr>
          <a:xfrm>
            <a:off x="3975513" y="3830620"/>
            <a:ext cx="275381" cy="275379"/>
            <a:chOff x="304800" y="673100"/>
            <a:chExt cx="4000500" cy="4000500"/>
          </a:xfrm>
          <a:effectLst>
            <a:outerShdw blurRad="444500" dist="254000" dir="8100000" algn="tr" rotWithShape="0">
              <a:prstClr val="black">
                <a:alpha val="50000"/>
              </a:prstClr>
            </a:outerShdw>
          </a:effectLst>
        </p:grpSpPr>
        <p:sp>
          <p:nvSpPr>
            <p:cNvPr id="100" name="同心圆 99"/>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rgbClr val="C00000"/>
                </a:solidFill>
                <a:cs typeface="+mn-ea"/>
                <a:sym typeface="+mn-lt"/>
              </a:endParaRPr>
            </a:p>
          </p:txBody>
        </p:sp>
        <p:sp>
          <p:nvSpPr>
            <p:cNvPr id="101" name="椭圆 100"/>
            <p:cNvSpPr/>
            <p:nvPr/>
          </p:nvSpPr>
          <p:spPr>
            <a:xfrm>
              <a:off x="392112" y="760412"/>
              <a:ext cx="3825874" cy="3825874"/>
            </a:xfrm>
            <a:prstGeom prst="ellipse">
              <a:avLst/>
            </a:prstGeom>
            <a:gradFill>
              <a:gsLst>
                <a:gs pos="0">
                  <a:srgbClr val="067FC9"/>
                </a:gs>
                <a:gs pos="100000">
                  <a:srgbClr val="00B2CA"/>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bg1"/>
                  </a:solidFill>
                  <a:cs typeface="+mn-ea"/>
                  <a:sym typeface="+mn-lt"/>
                </a:rPr>
                <a:t>5</a:t>
              </a:r>
              <a:endParaRPr lang="zh-CN" altLang="en-US" sz="2000" dirty="0">
                <a:solidFill>
                  <a:schemeClr val="bg1"/>
                </a:solidFill>
                <a:cs typeface="+mn-ea"/>
                <a:sym typeface="+mn-lt"/>
              </a:endParaRPr>
            </a:p>
          </p:txBody>
        </p:sp>
      </p:grpSp>
      <p:sp>
        <p:nvSpPr>
          <p:cNvPr id="120" name="椭圆 119"/>
          <p:cNvSpPr/>
          <p:nvPr/>
        </p:nvSpPr>
        <p:spPr>
          <a:xfrm>
            <a:off x="591744" y="1925530"/>
            <a:ext cx="2627745" cy="2638158"/>
          </a:xfrm>
          <a:prstGeom prst="ellipse">
            <a:avLst/>
          </a:prstGeom>
          <a:gradFill>
            <a:gsLst>
              <a:gs pos="0">
                <a:srgbClr val="067FC9"/>
              </a:gs>
              <a:gs pos="100000">
                <a:srgbClr val="00B2CA"/>
              </a:gs>
            </a:gsLst>
            <a:lin ang="2700000" scaled="1"/>
          </a:gra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dirty="0">
              <a:cs typeface="+mn-ea"/>
              <a:sym typeface="+mn-lt"/>
            </a:endParaRPr>
          </a:p>
        </p:txBody>
      </p:sp>
      <p:sp>
        <p:nvSpPr>
          <p:cNvPr id="121" name="TextBox 24"/>
          <p:cNvSpPr txBox="1"/>
          <p:nvPr/>
        </p:nvSpPr>
        <p:spPr>
          <a:xfrm>
            <a:off x="923343" y="2801872"/>
            <a:ext cx="1899403" cy="984885"/>
          </a:xfrm>
          <a:prstGeom prst="rect">
            <a:avLst/>
          </a:prstGeom>
          <a:noFill/>
        </p:spPr>
        <p:txBody>
          <a:bodyPr wrap="square" lIns="0" tIns="0" rIns="0" bIns="0" rtlCol="0">
            <a:spAutoFit/>
          </a:bodyPr>
          <a:lstStyle/>
          <a:p>
            <a:pPr algn="ctr"/>
            <a:r>
              <a:rPr lang="en-IN" sz="3200" dirty="0">
                <a:solidFill>
                  <a:schemeClr val="bg1"/>
                </a:solidFill>
              </a:rPr>
              <a:t>Random forest</a:t>
            </a:r>
            <a:endParaRPr lang="bg-BG" altLang="zh-CN" sz="3200" dirty="0">
              <a:solidFill>
                <a:schemeClr val="bg1"/>
              </a:solidFill>
            </a:endParaRPr>
          </a:p>
        </p:txBody>
      </p:sp>
      <p:sp>
        <p:nvSpPr>
          <p:cNvPr id="42" name="文本框 41"/>
          <p:cNvSpPr txBox="1"/>
          <p:nvPr/>
        </p:nvSpPr>
        <p:spPr>
          <a:xfrm>
            <a:off x="3723527" y="1601007"/>
            <a:ext cx="8023123" cy="386516"/>
          </a:xfrm>
          <a:prstGeom prst="rect">
            <a:avLst/>
          </a:prstGeom>
        </p:spPr>
        <p:txBody>
          <a:bodyPr wrap="square">
            <a:spAutoFit/>
          </a:bodyPr>
          <a:lstStyle>
            <a:defPPr>
              <a:defRPr lang="zh-CN"/>
            </a:defPPr>
            <a:lvl1pPr algn="ctr" defTabSz="914400" eaLnBrk="1" fontAlgn="auto" hangingPunct="1">
              <a:lnSpc>
                <a:spcPct val="130000"/>
              </a:lnSpc>
              <a:spcBef>
                <a:spcPts val="0"/>
              </a:spcBef>
              <a:spcAft>
                <a:spcPts val="0"/>
              </a:spcAft>
              <a:defRPr sz="1200">
                <a:solidFill>
                  <a:schemeClr val="tx1">
                    <a:lumMod val="75000"/>
                    <a:lumOff val="25000"/>
                  </a:schemeClr>
                </a:solidFill>
                <a:latin typeface="Calibri Light" panose="020F0302020204030204"/>
                <a:ea typeface="方正正纤黑简体"/>
              </a:defRPr>
            </a:lvl1pPr>
          </a:lstStyle>
          <a:p>
            <a:r>
              <a:rPr lang="en-IN" sz="1600" dirty="0">
                <a:solidFill>
                  <a:schemeClr val="accent1">
                    <a:lumMod val="50000"/>
                  </a:schemeClr>
                </a:solidFill>
              </a:rPr>
              <a:t>Random forest is an ensemble learning method for classification and regression.</a:t>
            </a:r>
          </a:p>
        </p:txBody>
      </p:sp>
      <p:sp>
        <p:nvSpPr>
          <p:cNvPr id="44" name="文本框 43"/>
          <p:cNvSpPr txBox="1"/>
          <p:nvPr/>
        </p:nvSpPr>
        <p:spPr>
          <a:xfrm>
            <a:off x="4151205" y="2045396"/>
            <a:ext cx="8210477" cy="706604"/>
          </a:xfrm>
          <a:prstGeom prst="rect">
            <a:avLst/>
          </a:prstGeom>
        </p:spPr>
        <p:txBody>
          <a:bodyPr wrap="square">
            <a:spAutoFit/>
          </a:bodyPr>
          <a:lstStyle>
            <a:defPPr>
              <a:defRPr lang="zh-CN"/>
            </a:defPPr>
            <a:lvl1pPr algn="ctr" defTabSz="914400" eaLnBrk="1" fontAlgn="auto" hangingPunct="1">
              <a:lnSpc>
                <a:spcPct val="130000"/>
              </a:lnSpc>
              <a:spcBef>
                <a:spcPts val="0"/>
              </a:spcBef>
              <a:spcAft>
                <a:spcPts val="0"/>
              </a:spcAft>
              <a:defRPr sz="1200">
                <a:solidFill>
                  <a:schemeClr val="tx1">
                    <a:lumMod val="75000"/>
                    <a:lumOff val="25000"/>
                  </a:schemeClr>
                </a:solidFill>
                <a:latin typeface="Calibri Light" panose="020F0302020204030204"/>
                <a:ea typeface="方正正纤黑简体"/>
              </a:defRPr>
            </a:lvl1pPr>
          </a:lstStyle>
          <a:p>
            <a:r>
              <a:rPr lang="en-IN" sz="1600" dirty="0">
                <a:solidFill>
                  <a:schemeClr val="accent1">
                    <a:lumMod val="50000"/>
                  </a:schemeClr>
                </a:solidFill>
              </a:rPr>
              <a:t>Can be used to rank the importance of variables in a regression or classification problem in a natural way.</a:t>
            </a:r>
            <a:endParaRPr lang="en-US" sz="1600" dirty="0">
              <a:solidFill>
                <a:schemeClr val="accent1">
                  <a:lumMod val="50000"/>
                </a:schemeClr>
              </a:solidFill>
            </a:endParaRPr>
          </a:p>
        </p:txBody>
      </p:sp>
      <p:sp>
        <p:nvSpPr>
          <p:cNvPr id="45" name="文本框 44"/>
          <p:cNvSpPr txBox="1"/>
          <p:nvPr/>
        </p:nvSpPr>
        <p:spPr>
          <a:xfrm>
            <a:off x="2831226" y="2675826"/>
            <a:ext cx="7640128" cy="386516"/>
          </a:xfrm>
          <a:prstGeom prst="rect">
            <a:avLst/>
          </a:prstGeom>
        </p:spPr>
        <p:txBody>
          <a:bodyPr wrap="square">
            <a:spAutoFit/>
          </a:bodyPr>
          <a:lstStyle>
            <a:defPPr>
              <a:defRPr lang="zh-CN"/>
            </a:defPPr>
            <a:lvl1pPr algn="ctr" defTabSz="914400" eaLnBrk="1" fontAlgn="auto" hangingPunct="1">
              <a:lnSpc>
                <a:spcPct val="130000"/>
              </a:lnSpc>
              <a:spcBef>
                <a:spcPts val="0"/>
              </a:spcBef>
              <a:spcAft>
                <a:spcPts val="0"/>
              </a:spcAft>
              <a:defRPr sz="1200">
                <a:solidFill>
                  <a:schemeClr val="tx1">
                    <a:lumMod val="75000"/>
                    <a:lumOff val="25000"/>
                  </a:schemeClr>
                </a:solidFill>
                <a:latin typeface="Calibri Light" panose="020F0302020204030204"/>
                <a:ea typeface="方正正纤黑简体"/>
              </a:defRPr>
            </a:lvl1pPr>
          </a:lstStyle>
          <a:p>
            <a:r>
              <a:rPr lang="en-US" sz="1600" dirty="0">
                <a:solidFill>
                  <a:schemeClr val="accent1">
                    <a:lumMod val="50000"/>
                  </a:schemeClr>
                </a:solidFill>
              </a:rPr>
              <a:t>Collection of decision trees is called a random forest.</a:t>
            </a:r>
          </a:p>
        </p:txBody>
      </p:sp>
      <p:sp>
        <p:nvSpPr>
          <p:cNvPr id="46" name="文本框 45"/>
          <p:cNvSpPr txBox="1"/>
          <p:nvPr/>
        </p:nvSpPr>
        <p:spPr>
          <a:xfrm>
            <a:off x="2943165" y="3244609"/>
            <a:ext cx="6879864" cy="386516"/>
          </a:xfrm>
          <a:prstGeom prst="rect">
            <a:avLst/>
          </a:prstGeom>
        </p:spPr>
        <p:txBody>
          <a:bodyPr wrap="square">
            <a:spAutoFit/>
          </a:bodyPr>
          <a:lstStyle>
            <a:defPPr>
              <a:defRPr lang="zh-CN"/>
            </a:defPPr>
            <a:lvl1pPr algn="ctr" defTabSz="914400" eaLnBrk="1" fontAlgn="auto" hangingPunct="1">
              <a:lnSpc>
                <a:spcPct val="130000"/>
              </a:lnSpc>
              <a:spcBef>
                <a:spcPts val="0"/>
              </a:spcBef>
              <a:spcAft>
                <a:spcPts val="0"/>
              </a:spcAft>
              <a:defRPr sz="1200">
                <a:solidFill>
                  <a:schemeClr val="tx1">
                    <a:lumMod val="75000"/>
                    <a:lumOff val="25000"/>
                  </a:schemeClr>
                </a:solidFill>
                <a:latin typeface="Calibri Light" panose="020F0302020204030204"/>
                <a:ea typeface="方正正纤黑简体"/>
              </a:defRPr>
            </a:lvl1pPr>
          </a:lstStyle>
          <a:p>
            <a:r>
              <a:rPr lang="en-US" sz="1600" dirty="0">
                <a:solidFill>
                  <a:schemeClr val="accent1">
                    <a:lumMod val="50000"/>
                  </a:schemeClr>
                </a:solidFill>
              </a:rPr>
              <a:t> It plays a key role for 1 lakh column of dataset.</a:t>
            </a:r>
          </a:p>
        </p:txBody>
      </p:sp>
      <p:sp>
        <p:nvSpPr>
          <p:cNvPr id="47" name="文本框 46"/>
          <p:cNvSpPr txBox="1"/>
          <p:nvPr/>
        </p:nvSpPr>
        <p:spPr>
          <a:xfrm>
            <a:off x="3723527" y="3764395"/>
            <a:ext cx="6879864" cy="386516"/>
          </a:xfrm>
          <a:prstGeom prst="rect">
            <a:avLst/>
          </a:prstGeom>
        </p:spPr>
        <p:txBody>
          <a:bodyPr wrap="square">
            <a:spAutoFit/>
          </a:bodyPr>
          <a:lstStyle>
            <a:defPPr>
              <a:defRPr lang="zh-CN"/>
            </a:defPPr>
            <a:lvl1pPr algn="ctr" defTabSz="914400" eaLnBrk="1" fontAlgn="auto" hangingPunct="1">
              <a:lnSpc>
                <a:spcPct val="130000"/>
              </a:lnSpc>
              <a:spcBef>
                <a:spcPts val="0"/>
              </a:spcBef>
              <a:spcAft>
                <a:spcPts val="0"/>
              </a:spcAft>
              <a:defRPr sz="1200">
                <a:solidFill>
                  <a:schemeClr val="tx1">
                    <a:lumMod val="75000"/>
                    <a:lumOff val="25000"/>
                  </a:schemeClr>
                </a:solidFill>
                <a:latin typeface="Calibri Light" panose="020F0302020204030204"/>
                <a:ea typeface="方正正纤黑简体"/>
              </a:defRPr>
            </a:lvl1pPr>
          </a:lstStyle>
          <a:p>
            <a:r>
              <a:rPr lang="en-US" sz="1600" dirty="0">
                <a:solidFill>
                  <a:schemeClr val="accent1">
                    <a:lumMod val="50000"/>
                  </a:schemeClr>
                </a:solidFill>
              </a:rPr>
              <a:t> Random forest is applicable for both classification and regression</a:t>
            </a:r>
          </a:p>
        </p:txBody>
      </p:sp>
      <p:grpSp>
        <p:nvGrpSpPr>
          <p:cNvPr id="27" name="组合 98">
            <a:extLst>
              <a:ext uri="{FF2B5EF4-FFF2-40B4-BE49-F238E27FC236}">
                <a16:creationId xmlns:a16="http://schemas.microsoft.com/office/drawing/2014/main" xmlns="" id="{D92D2B7B-D2E3-4F3C-8768-D8284FB4670A}"/>
              </a:ext>
            </a:extLst>
          </p:cNvPr>
          <p:cNvGrpSpPr/>
          <p:nvPr/>
        </p:nvGrpSpPr>
        <p:grpSpPr>
          <a:xfrm>
            <a:off x="3981523" y="4335865"/>
            <a:ext cx="275381" cy="275379"/>
            <a:chOff x="304800" y="673100"/>
            <a:chExt cx="4000500" cy="4000500"/>
          </a:xfrm>
          <a:effectLst>
            <a:outerShdw blurRad="444500" dist="254000" dir="8100000" algn="tr" rotWithShape="0">
              <a:prstClr val="black">
                <a:alpha val="50000"/>
              </a:prstClr>
            </a:outerShdw>
          </a:effectLst>
        </p:grpSpPr>
        <p:sp>
          <p:nvSpPr>
            <p:cNvPr id="28" name="同心圆 99">
              <a:extLst>
                <a:ext uri="{FF2B5EF4-FFF2-40B4-BE49-F238E27FC236}">
                  <a16:creationId xmlns:a16="http://schemas.microsoft.com/office/drawing/2014/main" xmlns="" id="{D1B3CF34-D09C-455C-92C6-A29BDB2B0F53}"/>
                </a:ext>
              </a:extLst>
            </p:cNvPr>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rgbClr val="C00000"/>
                </a:solidFill>
                <a:cs typeface="+mn-ea"/>
                <a:sym typeface="+mn-lt"/>
              </a:endParaRPr>
            </a:p>
          </p:txBody>
        </p:sp>
        <p:sp>
          <p:nvSpPr>
            <p:cNvPr id="29" name="椭圆 100">
              <a:extLst>
                <a:ext uri="{FF2B5EF4-FFF2-40B4-BE49-F238E27FC236}">
                  <a16:creationId xmlns:a16="http://schemas.microsoft.com/office/drawing/2014/main" xmlns="" id="{1CA1432A-D399-4DB1-857A-B13134143665}"/>
                </a:ext>
              </a:extLst>
            </p:cNvPr>
            <p:cNvSpPr/>
            <p:nvPr/>
          </p:nvSpPr>
          <p:spPr>
            <a:xfrm>
              <a:off x="392112" y="760412"/>
              <a:ext cx="3825874" cy="3825874"/>
            </a:xfrm>
            <a:prstGeom prst="ellipse">
              <a:avLst/>
            </a:prstGeom>
            <a:gradFill>
              <a:gsLst>
                <a:gs pos="0">
                  <a:srgbClr val="067FC9"/>
                </a:gs>
                <a:gs pos="100000">
                  <a:srgbClr val="00B2CA"/>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bg1"/>
                  </a:solidFill>
                  <a:cs typeface="+mn-ea"/>
                  <a:sym typeface="+mn-lt"/>
                </a:rPr>
                <a:t>6</a:t>
              </a:r>
              <a:endParaRPr lang="zh-CN" altLang="en-US" sz="2000" dirty="0">
                <a:solidFill>
                  <a:schemeClr val="bg1"/>
                </a:solidFill>
                <a:cs typeface="+mn-ea"/>
                <a:sym typeface="+mn-lt"/>
              </a:endParaRPr>
            </a:p>
          </p:txBody>
        </p:sp>
      </p:grpSp>
      <p:grpSp>
        <p:nvGrpSpPr>
          <p:cNvPr id="30" name="组合 98">
            <a:extLst>
              <a:ext uri="{FF2B5EF4-FFF2-40B4-BE49-F238E27FC236}">
                <a16:creationId xmlns:a16="http://schemas.microsoft.com/office/drawing/2014/main" xmlns="" id="{BB26AF29-CB13-4FC3-9AC9-770411A7B646}"/>
              </a:ext>
            </a:extLst>
          </p:cNvPr>
          <p:cNvGrpSpPr/>
          <p:nvPr/>
        </p:nvGrpSpPr>
        <p:grpSpPr>
          <a:xfrm>
            <a:off x="3964757" y="4893937"/>
            <a:ext cx="275381" cy="275379"/>
            <a:chOff x="304800" y="673100"/>
            <a:chExt cx="4000500" cy="4000500"/>
          </a:xfrm>
          <a:effectLst>
            <a:outerShdw blurRad="444500" dist="254000" dir="8100000" algn="tr" rotWithShape="0">
              <a:prstClr val="black">
                <a:alpha val="50000"/>
              </a:prstClr>
            </a:outerShdw>
          </a:effectLst>
        </p:grpSpPr>
        <p:sp>
          <p:nvSpPr>
            <p:cNvPr id="31" name="同心圆 99">
              <a:extLst>
                <a:ext uri="{FF2B5EF4-FFF2-40B4-BE49-F238E27FC236}">
                  <a16:creationId xmlns:a16="http://schemas.microsoft.com/office/drawing/2014/main" xmlns="" id="{CD40BD0A-C25E-4A0D-BE09-10328DECB531}"/>
                </a:ext>
              </a:extLst>
            </p:cNvPr>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rgbClr val="C00000"/>
                </a:solidFill>
                <a:cs typeface="+mn-ea"/>
                <a:sym typeface="+mn-lt"/>
              </a:endParaRPr>
            </a:p>
          </p:txBody>
        </p:sp>
        <p:sp>
          <p:nvSpPr>
            <p:cNvPr id="32" name="椭圆 100">
              <a:extLst>
                <a:ext uri="{FF2B5EF4-FFF2-40B4-BE49-F238E27FC236}">
                  <a16:creationId xmlns:a16="http://schemas.microsoft.com/office/drawing/2014/main" xmlns="" id="{0BE77E71-B250-4D25-B13B-6754AF0A7FD1}"/>
                </a:ext>
              </a:extLst>
            </p:cNvPr>
            <p:cNvSpPr/>
            <p:nvPr/>
          </p:nvSpPr>
          <p:spPr>
            <a:xfrm>
              <a:off x="392112" y="760412"/>
              <a:ext cx="3825874" cy="3825874"/>
            </a:xfrm>
            <a:prstGeom prst="ellipse">
              <a:avLst/>
            </a:prstGeom>
            <a:gradFill>
              <a:gsLst>
                <a:gs pos="0">
                  <a:srgbClr val="067FC9"/>
                </a:gs>
                <a:gs pos="100000">
                  <a:srgbClr val="00B2CA"/>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bg1"/>
                  </a:solidFill>
                  <a:cs typeface="+mn-ea"/>
                  <a:sym typeface="+mn-lt"/>
                </a:rPr>
                <a:t>7</a:t>
              </a:r>
              <a:endParaRPr lang="zh-CN" altLang="en-US" sz="2000" dirty="0">
                <a:solidFill>
                  <a:schemeClr val="bg1"/>
                </a:solidFill>
                <a:cs typeface="+mn-ea"/>
                <a:sym typeface="+mn-lt"/>
              </a:endParaRPr>
            </a:p>
          </p:txBody>
        </p:sp>
      </p:grpSp>
      <p:sp>
        <p:nvSpPr>
          <p:cNvPr id="33" name="文本框 46">
            <a:extLst>
              <a:ext uri="{FF2B5EF4-FFF2-40B4-BE49-F238E27FC236}">
                <a16:creationId xmlns:a16="http://schemas.microsoft.com/office/drawing/2014/main" xmlns="" id="{2B8F92F0-8BC7-4047-AC92-AD854FAE0FA4}"/>
              </a:ext>
            </a:extLst>
          </p:cNvPr>
          <p:cNvSpPr txBox="1"/>
          <p:nvPr/>
        </p:nvSpPr>
        <p:spPr>
          <a:xfrm>
            <a:off x="3081327" y="4281142"/>
            <a:ext cx="6879864" cy="386516"/>
          </a:xfrm>
          <a:prstGeom prst="rect">
            <a:avLst/>
          </a:prstGeom>
        </p:spPr>
        <p:txBody>
          <a:bodyPr wrap="square">
            <a:spAutoFit/>
          </a:bodyPr>
          <a:lstStyle>
            <a:defPPr>
              <a:defRPr lang="zh-CN"/>
            </a:defPPr>
            <a:lvl1pPr algn="ctr" defTabSz="914400" eaLnBrk="1" fontAlgn="auto" hangingPunct="1">
              <a:lnSpc>
                <a:spcPct val="130000"/>
              </a:lnSpc>
              <a:spcBef>
                <a:spcPts val="0"/>
              </a:spcBef>
              <a:spcAft>
                <a:spcPts val="0"/>
              </a:spcAft>
              <a:defRPr sz="1200">
                <a:solidFill>
                  <a:schemeClr val="tx1">
                    <a:lumMod val="75000"/>
                    <a:lumOff val="25000"/>
                  </a:schemeClr>
                </a:solidFill>
                <a:latin typeface="Calibri Light" panose="020F0302020204030204"/>
                <a:ea typeface="方正正纤黑简体"/>
              </a:defRPr>
            </a:lvl1pPr>
          </a:lstStyle>
          <a:p>
            <a:r>
              <a:rPr lang="en-IN" sz="1600" dirty="0">
                <a:solidFill>
                  <a:schemeClr val="accent1">
                    <a:lumMod val="50000"/>
                  </a:schemeClr>
                </a:solidFill>
              </a:rPr>
              <a:t>This comes under supervised learning algorithm.</a:t>
            </a:r>
          </a:p>
        </p:txBody>
      </p:sp>
      <p:sp>
        <p:nvSpPr>
          <p:cNvPr id="34" name="文本框 46">
            <a:extLst>
              <a:ext uri="{FF2B5EF4-FFF2-40B4-BE49-F238E27FC236}">
                <a16:creationId xmlns:a16="http://schemas.microsoft.com/office/drawing/2014/main" xmlns="" id="{D4BBB6C4-1E81-4D9C-B006-EA53CBECE56A}"/>
              </a:ext>
            </a:extLst>
          </p:cNvPr>
          <p:cNvSpPr txBox="1"/>
          <p:nvPr/>
        </p:nvSpPr>
        <p:spPr>
          <a:xfrm>
            <a:off x="3081327" y="4817302"/>
            <a:ext cx="6879864" cy="384977"/>
          </a:xfrm>
          <a:prstGeom prst="rect">
            <a:avLst/>
          </a:prstGeom>
        </p:spPr>
        <p:txBody>
          <a:bodyPr wrap="square">
            <a:spAutoFit/>
          </a:bodyPr>
          <a:lstStyle>
            <a:defPPr>
              <a:defRPr lang="zh-CN"/>
            </a:defPPr>
            <a:lvl1pPr algn="ctr" defTabSz="914400" eaLnBrk="1" fontAlgn="auto" hangingPunct="1">
              <a:lnSpc>
                <a:spcPct val="130000"/>
              </a:lnSpc>
              <a:spcBef>
                <a:spcPts val="0"/>
              </a:spcBef>
              <a:spcAft>
                <a:spcPts val="0"/>
              </a:spcAft>
              <a:defRPr sz="1200">
                <a:solidFill>
                  <a:schemeClr val="tx1">
                    <a:lumMod val="75000"/>
                    <a:lumOff val="25000"/>
                  </a:schemeClr>
                </a:solidFill>
                <a:latin typeface="Calibri Light" panose="020F0302020204030204"/>
                <a:ea typeface="方正正纤黑简体"/>
              </a:defRPr>
            </a:lvl1pPr>
          </a:lstStyle>
          <a:p>
            <a:r>
              <a:rPr lang="en-IN" sz="1600" dirty="0">
                <a:solidFill>
                  <a:schemeClr val="accent1">
                    <a:lumMod val="50000"/>
                  </a:schemeClr>
                </a:solidFill>
              </a:rPr>
              <a:t>Decision trees </a:t>
            </a:r>
            <a:r>
              <a:rPr lang="en-IN" sz="1600" dirty="0">
                <a:solidFill>
                  <a:schemeClr val="accent1">
                    <a:lumMod val="50000"/>
                  </a:schemeClr>
                </a:solidFill>
                <a:sym typeface="Wingdings" pitchFamily="2" charset="2"/>
              </a:rPr>
              <a:t> Comparison  Best solution.</a:t>
            </a:r>
            <a:endParaRPr lang="en-US" sz="1600" dirty="0">
              <a:solidFill>
                <a:schemeClr val="accent1">
                  <a:lumMod val="50000"/>
                </a:schemeClr>
              </a:solidFill>
            </a:endParaRPr>
          </a:p>
        </p:txBody>
      </p:sp>
    </p:spTree>
    <p:extLst>
      <p:ext uri="{BB962C8B-B14F-4D97-AF65-F5344CB8AC3E}">
        <p14:creationId xmlns:p14="http://schemas.microsoft.com/office/powerpoint/2010/main" xmlns="" val="609810338"/>
      </p:ext>
    </p:extLst>
  </p:cSld>
  <p:clrMapOvr>
    <a:masterClrMapping/>
  </p:clrMapOvr>
  <mc:AlternateContent xmlns:mc="http://schemas.openxmlformats.org/markup-compatibility/2006">
    <mc:Choice xmlns:p14="http://schemas.microsoft.com/office/powerpoint/2010/main" xmlns="" Requires="p14">
      <p:transition spd="slow" p14:dur="1500">
        <p:random/>
      </p:transition>
    </mc:Choice>
    <mc:Fallback>
      <p:transition spd="slow">
        <p:random/>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椭圆 15"/>
          <p:cNvSpPr/>
          <p:nvPr/>
        </p:nvSpPr>
        <p:spPr>
          <a:xfrm>
            <a:off x="1832178" y="3429000"/>
            <a:ext cx="429028" cy="429028"/>
          </a:xfrm>
          <a:prstGeom prst="ellipse">
            <a:avLst/>
          </a:prstGeom>
          <a:gradFill>
            <a:gsLst>
              <a:gs pos="0">
                <a:srgbClr val="067FC9"/>
              </a:gs>
              <a:gs pos="100000">
                <a:srgbClr val="00B2CA"/>
              </a:gs>
            </a:gsLst>
            <a:lin ang="2700000" scaled="1"/>
          </a:gradFill>
          <a:ln w="76200" cap="flat" cmpd="sng" algn="ctr">
            <a:noFill/>
            <a:prstDash val="solid"/>
          </a:ln>
          <a:effectLst>
            <a:outerShdw blurRad="368300" dist="101600" dir="10800000" algn="r" rotWithShape="0">
              <a:prstClr val="black">
                <a:alpha val="40000"/>
              </a:prstClr>
            </a:outerShdw>
          </a:effectLst>
        </p:spPr>
        <p:txBody>
          <a:bodyPr rtlCol="0" anchor="ctr"/>
          <a:lstStyle/>
          <a:p>
            <a:pPr algn="ctr" defTabSz="609600"/>
            <a:endParaRPr lang="zh-CN" altLang="en-US" kern="0">
              <a:solidFill>
                <a:srgbClr val="57C6CF"/>
              </a:solidFill>
              <a:cs typeface="+mn-ea"/>
              <a:sym typeface="+mn-lt"/>
            </a:endParaRPr>
          </a:p>
        </p:txBody>
      </p:sp>
      <p:sp>
        <p:nvSpPr>
          <p:cNvPr id="2" name="Rectangle 1">
            <a:extLst>
              <a:ext uri="{FF2B5EF4-FFF2-40B4-BE49-F238E27FC236}">
                <a16:creationId xmlns:a16="http://schemas.microsoft.com/office/drawing/2014/main" xmlns="" id="{9E3465F0-A71B-48FC-8D17-26F300979E90}"/>
              </a:ext>
            </a:extLst>
          </p:cNvPr>
          <p:cNvSpPr/>
          <p:nvPr/>
        </p:nvSpPr>
        <p:spPr>
          <a:xfrm>
            <a:off x="4359732" y="387872"/>
            <a:ext cx="3163884" cy="523220"/>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IN" dirty="0"/>
              <a:t>Data set</a:t>
            </a:r>
          </a:p>
        </p:txBody>
      </p:sp>
      <p:sp>
        <p:nvSpPr>
          <p:cNvPr id="41" name="Rectangle 40">
            <a:extLst>
              <a:ext uri="{FF2B5EF4-FFF2-40B4-BE49-F238E27FC236}">
                <a16:creationId xmlns:a16="http://schemas.microsoft.com/office/drawing/2014/main" xmlns="" id="{DD34C7E5-DD19-4748-9332-EB1B30C8FB95}"/>
              </a:ext>
            </a:extLst>
          </p:cNvPr>
          <p:cNvSpPr/>
          <p:nvPr/>
        </p:nvSpPr>
        <p:spPr>
          <a:xfrm>
            <a:off x="4359732" y="1353582"/>
            <a:ext cx="3614173" cy="3690366"/>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IN"/>
          </a:p>
        </p:txBody>
      </p:sp>
      <p:sp>
        <p:nvSpPr>
          <p:cNvPr id="42" name="Rectangle 41">
            <a:extLst>
              <a:ext uri="{FF2B5EF4-FFF2-40B4-BE49-F238E27FC236}">
                <a16:creationId xmlns:a16="http://schemas.microsoft.com/office/drawing/2014/main" xmlns="" id="{A91D5DF3-983D-4255-B6BF-A4A91A4449B7}"/>
              </a:ext>
            </a:extLst>
          </p:cNvPr>
          <p:cNvSpPr/>
          <p:nvPr/>
        </p:nvSpPr>
        <p:spPr>
          <a:xfrm>
            <a:off x="328890" y="1398367"/>
            <a:ext cx="3490120" cy="3645581"/>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IN" dirty="0"/>
          </a:p>
        </p:txBody>
      </p:sp>
      <p:sp>
        <p:nvSpPr>
          <p:cNvPr id="43" name="Rectangle 42">
            <a:extLst>
              <a:ext uri="{FF2B5EF4-FFF2-40B4-BE49-F238E27FC236}">
                <a16:creationId xmlns:a16="http://schemas.microsoft.com/office/drawing/2014/main" xmlns="" id="{B8F608E4-BCEB-41D9-82D9-5E41E1D68F74}"/>
              </a:ext>
            </a:extLst>
          </p:cNvPr>
          <p:cNvSpPr/>
          <p:nvPr/>
        </p:nvSpPr>
        <p:spPr>
          <a:xfrm>
            <a:off x="8567418" y="1312954"/>
            <a:ext cx="3504985" cy="3730994"/>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IN"/>
          </a:p>
        </p:txBody>
      </p:sp>
      <p:sp>
        <p:nvSpPr>
          <p:cNvPr id="44" name="椭圆 14">
            <a:extLst>
              <a:ext uri="{FF2B5EF4-FFF2-40B4-BE49-F238E27FC236}">
                <a16:creationId xmlns:a16="http://schemas.microsoft.com/office/drawing/2014/main" xmlns="" id="{AC0F51CC-F96D-457C-B55C-4A8F0DDED0F1}"/>
              </a:ext>
            </a:extLst>
          </p:cNvPr>
          <p:cNvSpPr/>
          <p:nvPr/>
        </p:nvSpPr>
        <p:spPr>
          <a:xfrm>
            <a:off x="1779585" y="1894962"/>
            <a:ext cx="429028" cy="429028"/>
          </a:xfrm>
          <a:prstGeom prst="ellipse">
            <a:avLst/>
          </a:prstGeom>
          <a:gradFill>
            <a:gsLst>
              <a:gs pos="0">
                <a:srgbClr val="067FC9"/>
              </a:gs>
              <a:gs pos="100000">
                <a:srgbClr val="00B2CA"/>
              </a:gs>
            </a:gsLst>
            <a:lin ang="2700000" scaled="1"/>
          </a:gradFill>
          <a:ln w="76200" cap="flat" cmpd="sng" algn="ctr">
            <a:noFill/>
            <a:prstDash val="solid"/>
          </a:ln>
          <a:effectLst>
            <a:outerShdw blurRad="368300" dist="101600" dir="10800000" algn="r" rotWithShape="0">
              <a:prstClr val="black">
                <a:alpha val="40000"/>
              </a:prstClr>
            </a:outerShdw>
          </a:effectLst>
        </p:spPr>
        <p:txBody>
          <a:bodyPr rtlCol="0" anchor="ctr"/>
          <a:lstStyle/>
          <a:p>
            <a:pPr algn="ctr" defTabSz="609600"/>
            <a:endParaRPr lang="zh-CN" altLang="en-US" kern="0">
              <a:solidFill>
                <a:srgbClr val="57C6CF"/>
              </a:solidFill>
              <a:cs typeface="+mn-ea"/>
              <a:sym typeface="+mn-lt"/>
            </a:endParaRPr>
          </a:p>
        </p:txBody>
      </p:sp>
      <p:sp>
        <p:nvSpPr>
          <p:cNvPr id="45" name="椭圆 14">
            <a:extLst>
              <a:ext uri="{FF2B5EF4-FFF2-40B4-BE49-F238E27FC236}">
                <a16:creationId xmlns:a16="http://schemas.microsoft.com/office/drawing/2014/main" xmlns="" id="{35EDA2F6-4A2A-4A59-BBAA-B357A27E86A0}"/>
              </a:ext>
            </a:extLst>
          </p:cNvPr>
          <p:cNvSpPr/>
          <p:nvPr/>
        </p:nvSpPr>
        <p:spPr>
          <a:xfrm>
            <a:off x="2677450" y="3789572"/>
            <a:ext cx="429028" cy="429028"/>
          </a:xfrm>
          <a:prstGeom prst="ellipse">
            <a:avLst/>
          </a:prstGeom>
          <a:gradFill>
            <a:gsLst>
              <a:gs pos="0">
                <a:srgbClr val="067FC9"/>
              </a:gs>
              <a:gs pos="100000">
                <a:srgbClr val="00B2CA"/>
              </a:gs>
            </a:gsLst>
            <a:lin ang="2700000" scaled="1"/>
          </a:gradFill>
          <a:ln w="76200" cap="flat" cmpd="sng" algn="ctr">
            <a:noFill/>
            <a:prstDash val="solid"/>
          </a:ln>
          <a:effectLst>
            <a:outerShdw blurRad="368300" dist="101600" dir="10800000" algn="r" rotWithShape="0">
              <a:prstClr val="black">
                <a:alpha val="40000"/>
              </a:prstClr>
            </a:outerShdw>
          </a:effectLst>
        </p:spPr>
        <p:txBody>
          <a:bodyPr rtlCol="0" anchor="ctr"/>
          <a:lstStyle/>
          <a:p>
            <a:pPr algn="ctr" defTabSz="609600"/>
            <a:endParaRPr lang="zh-CN" altLang="en-US" kern="0">
              <a:solidFill>
                <a:srgbClr val="57C6CF"/>
              </a:solidFill>
              <a:cs typeface="+mn-ea"/>
              <a:sym typeface="+mn-lt"/>
            </a:endParaRPr>
          </a:p>
        </p:txBody>
      </p:sp>
      <p:sp>
        <p:nvSpPr>
          <p:cNvPr id="46" name="椭圆 14">
            <a:extLst>
              <a:ext uri="{FF2B5EF4-FFF2-40B4-BE49-F238E27FC236}">
                <a16:creationId xmlns:a16="http://schemas.microsoft.com/office/drawing/2014/main" xmlns="" id="{6C966544-25A5-4A3A-AB97-D8CC309F8312}"/>
              </a:ext>
            </a:extLst>
          </p:cNvPr>
          <p:cNvSpPr/>
          <p:nvPr/>
        </p:nvSpPr>
        <p:spPr>
          <a:xfrm>
            <a:off x="922801" y="2931516"/>
            <a:ext cx="429028" cy="429028"/>
          </a:xfrm>
          <a:prstGeom prst="ellipse">
            <a:avLst/>
          </a:prstGeom>
          <a:gradFill>
            <a:gsLst>
              <a:gs pos="0">
                <a:srgbClr val="067FC9"/>
              </a:gs>
              <a:gs pos="100000">
                <a:srgbClr val="00B2CA"/>
              </a:gs>
            </a:gsLst>
            <a:lin ang="2700000" scaled="1"/>
          </a:gradFill>
          <a:ln w="76200" cap="flat" cmpd="sng" algn="ctr">
            <a:noFill/>
            <a:prstDash val="solid"/>
          </a:ln>
          <a:effectLst>
            <a:outerShdw blurRad="368300" dist="101600" dir="10800000" algn="r" rotWithShape="0">
              <a:prstClr val="black">
                <a:alpha val="40000"/>
              </a:prstClr>
            </a:outerShdw>
          </a:effectLst>
        </p:spPr>
        <p:txBody>
          <a:bodyPr rtlCol="0" anchor="ctr"/>
          <a:lstStyle/>
          <a:p>
            <a:pPr algn="ctr" defTabSz="609600"/>
            <a:endParaRPr lang="zh-CN" altLang="en-US" kern="0">
              <a:solidFill>
                <a:srgbClr val="57C6CF"/>
              </a:solidFill>
              <a:cs typeface="+mn-ea"/>
              <a:sym typeface="+mn-lt"/>
            </a:endParaRPr>
          </a:p>
        </p:txBody>
      </p:sp>
      <p:sp>
        <p:nvSpPr>
          <p:cNvPr id="47" name="椭圆 14">
            <a:extLst>
              <a:ext uri="{FF2B5EF4-FFF2-40B4-BE49-F238E27FC236}">
                <a16:creationId xmlns:a16="http://schemas.microsoft.com/office/drawing/2014/main" xmlns="" id="{F5D516DE-2C2D-421B-8E4D-FB2BD80EBE5D}"/>
              </a:ext>
            </a:extLst>
          </p:cNvPr>
          <p:cNvSpPr/>
          <p:nvPr/>
        </p:nvSpPr>
        <p:spPr>
          <a:xfrm>
            <a:off x="5724916" y="1892715"/>
            <a:ext cx="429028" cy="429028"/>
          </a:xfrm>
          <a:prstGeom prst="ellipse">
            <a:avLst/>
          </a:prstGeom>
          <a:gradFill>
            <a:gsLst>
              <a:gs pos="0">
                <a:srgbClr val="067FC9"/>
              </a:gs>
              <a:gs pos="100000">
                <a:srgbClr val="00B2CA"/>
              </a:gs>
            </a:gsLst>
            <a:lin ang="2700000" scaled="1"/>
          </a:gradFill>
          <a:ln w="76200" cap="flat" cmpd="sng" algn="ctr">
            <a:noFill/>
            <a:prstDash val="solid"/>
          </a:ln>
          <a:effectLst>
            <a:outerShdw blurRad="368300" dist="101600" dir="10800000" algn="r" rotWithShape="0">
              <a:prstClr val="black">
                <a:alpha val="40000"/>
              </a:prstClr>
            </a:outerShdw>
          </a:effectLst>
        </p:spPr>
        <p:txBody>
          <a:bodyPr rtlCol="0" anchor="ctr"/>
          <a:lstStyle/>
          <a:p>
            <a:pPr algn="ctr" defTabSz="609600"/>
            <a:endParaRPr lang="zh-CN" altLang="en-US" kern="0">
              <a:solidFill>
                <a:srgbClr val="57C6CF"/>
              </a:solidFill>
              <a:cs typeface="+mn-ea"/>
              <a:sym typeface="+mn-lt"/>
            </a:endParaRPr>
          </a:p>
        </p:txBody>
      </p:sp>
      <p:sp>
        <p:nvSpPr>
          <p:cNvPr id="48" name="椭圆 14">
            <a:extLst>
              <a:ext uri="{FF2B5EF4-FFF2-40B4-BE49-F238E27FC236}">
                <a16:creationId xmlns:a16="http://schemas.microsoft.com/office/drawing/2014/main" xmlns="" id="{F9574CAA-242F-4822-953F-F4368CC5A517}"/>
              </a:ext>
            </a:extLst>
          </p:cNvPr>
          <p:cNvSpPr/>
          <p:nvPr/>
        </p:nvSpPr>
        <p:spPr>
          <a:xfrm>
            <a:off x="5735040" y="2758143"/>
            <a:ext cx="429028" cy="429028"/>
          </a:xfrm>
          <a:prstGeom prst="ellipse">
            <a:avLst/>
          </a:prstGeom>
          <a:gradFill>
            <a:gsLst>
              <a:gs pos="0">
                <a:srgbClr val="067FC9"/>
              </a:gs>
              <a:gs pos="100000">
                <a:srgbClr val="00B2CA"/>
              </a:gs>
            </a:gsLst>
            <a:lin ang="2700000" scaled="1"/>
          </a:gradFill>
          <a:ln w="76200" cap="flat" cmpd="sng" algn="ctr">
            <a:noFill/>
            <a:prstDash val="solid"/>
          </a:ln>
          <a:effectLst>
            <a:outerShdw blurRad="368300" dist="101600" dir="10800000" algn="r" rotWithShape="0">
              <a:prstClr val="black">
                <a:alpha val="40000"/>
              </a:prstClr>
            </a:outerShdw>
          </a:effectLst>
        </p:spPr>
        <p:txBody>
          <a:bodyPr rtlCol="0" anchor="ctr"/>
          <a:lstStyle/>
          <a:p>
            <a:pPr algn="ctr" defTabSz="609600"/>
            <a:endParaRPr lang="zh-CN" altLang="en-US" kern="0">
              <a:solidFill>
                <a:srgbClr val="57C6CF"/>
              </a:solidFill>
              <a:cs typeface="+mn-ea"/>
              <a:sym typeface="+mn-lt"/>
            </a:endParaRPr>
          </a:p>
        </p:txBody>
      </p:sp>
      <p:sp>
        <p:nvSpPr>
          <p:cNvPr id="49" name="椭圆 14">
            <a:extLst>
              <a:ext uri="{FF2B5EF4-FFF2-40B4-BE49-F238E27FC236}">
                <a16:creationId xmlns:a16="http://schemas.microsoft.com/office/drawing/2014/main" xmlns="" id="{DE0F84D8-C290-41C5-A7A7-683C919D4689}"/>
              </a:ext>
            </a:extLst>
          </p:cNvPr>
          <p:cNvSpPr/>
          <p:nvPr/>
        </p:nvSpPr>
        <p:spPr>
          <a:xfrm>
            <a:off x="1666093" y="4146387"/>
            <a:ext cx="429028" cy="429028"/>
          </a:xfrm>
          <a:prstGeom prst="ellipse">
            <a:avLst/>
          </a:prstGeom>
          <a:gradFill>
            <a:gsLst>
              <a:gs pos="0">
                <a:srgbClr val="067FC9"/>
              </a:gs>
              <a:gs pos="100000">
                <a:srgbClr val="00B2CA"/>
              </a:gs>
            </a:gsLst>
            <a:lin ang="2700000" scaled="1"/>
          </a:gradFill>
          <a:ln w="76200" cap="flat" cmpd="sng" algn="ctr">
            <a:noFill/>
            <a:prstDash val="solid"/>
          </a:ln>
          <a:effectLst>
            <a:outerShdw blurRad="368300" dist="101600" dir="10800000" algn="r" rotWithShape="0">
              <a:prstClr val="black">
                <a:alpha val="40000"/>
              </a:prstClr>
            </a:outerShdw>
          </a:effectLst>
        </p:spPr>
        <p:txBody>
          <a:bodyPr rtlCol="0" anchor="ctr"/>
          <a:lstStyle/>
          <a:p>
            <a:pPr algn="ctr" defTabSz="609600"/>
            <a:endParaRPr lang="zh-CN" altLang="en-US" kern="0">
              <a:solidFill>
                <a:srgbClr val="57C6CF"/>
              </a:solidFill>
              <a:cs typeface="+mn-ea"/>
              <a:sym typeface="+mn-lt"/>
            </a:endParaRPr>
          </a:p>
        </p:txBody>
      </p:sp>
      <p:sp>
        <p:nvSpPr>
          <p:cNvPr id="50" name="椭圆 14">
            <a:extLst>
              <a:ext uri="{FF2B5EF4-FFF2-40B4-BE49-F238E27FC236}">
                <a16:creationId xmlns:a16="http://schemas.microsoft.com/office/drawing/2014/main" xmlns="" id="{90DF5DAE-2363-464F-ABA3-2670A48D4836}"/>
              </a:ext>
            </a:extLst>
          </p:cNvPr>
          <p:cNvSpPr/>
          <p:nvPr/>
        </p:nvSpPr>
        <p:spPr>
          <a:xfrm>
            <a:off x="2673164" y="2954275"/>
            <a:ext cx="429028" cy="429028"/>
          </a:xfrm>
          <a:prstGeom prst="ellipse">
            <a:avLst/>
          </a:prstGeom>
          <a:gradFill>
            <a:gsLst>
              <a:gs pos="0">
                <a:srgbClr val="067FC9"/>
              </a:gs>
              <a:gs pos="100000">
                <a:srgbClr val="00B2CA"/>
              </a:gs>
            </a:gsLst>
            <a:lin ang="2700000" scaled="1"/>
          </a:gradFill>
          <a:ln w="76200" cap="flat" cmpd="sng" algn="ctr">
            <a:noFill/>
            <a:prstDash val="solid"/>
          </a:ln>
          <a:effectLst>
            <a:outerShdw blurRad="368300" dist="101600" dir="10800000" algn="r" rotWithShape="0">
              <a:prstClr val="black">
                <a:alpha val="40000"/>
              </a:prstClr>
            </a:outerShdw>
          </a:effectLst>
        </p:spPr>
        <p:txBody>
          <a:bodyPr rtlCol="0" anchor="ctr"/>
          <a:lstStyle/>
          <a:p>
            <a:pPr algn="ctr" defTabSz="609600"/>
            <a:endParaRPr lang="zh-CN" altLang="en-US" kern="0">
              <a:solidFill>
                <a:srgbClr val="57C6CF"/>
              </a:solidFill>
              <a:cs typeface="+mn-ea"/>
              <a:sym typeface="+mn-lt"/>
            </a:endParaRPr>
          </a:p>
        </p:txBody>
      </p:sp>
      <p:sp>
        <p:nvSpPr>
          <p:cNvPr id="51" name="椭圆 14">
            <a:extLst>
              <a:ext uri="{FF2B5EF4-FFF2-40B4-BE49-F238E27FC236}">
                <a16:creationId xmlns:a16="http://schemas.microsoft.com/office/drawing/2014/main" xmlns="" id="{9305941F-6B33-456A-B6CE-DAD8F8360A3D}"/>
              </a:ext>
            </a:extLst>
          </p:cNvPr>
          <p:cNvSpPr/>
          <p:nvPr/>
        </p:nvSpPr>
        <p:spPr>
          <a:xfrm>
            <a:off x="363802" y="4145325"/>
            <a:ext cx="429028" cy="429028"/>
          </a:xfrm>
          <a:prstGeom prst="ellipse">
            <a:avLst/>
          </a:prstGeom>
          <a:gradFill>
            <a:gsLst>
              <a:gs pos="0">
                <a:srgbClr val="067FC9"/>
              </a:gs>
              <a:gs pos="100000">
                <a:srgbClr val="00B2CA"/>
              </a:gs>
            </a:gsLst>
            <a:lin ang="2700000" scaled="1"/>
          </a:gradFill>
          <a:ln w="76200" cap="flat" cmpd="sng" algn="ctr">
            <a:noFill/>
            <a:prstDash val="solid"/>
          </a:ln>
          <a:effectLst>
            <a:outerShdw blurRad="368300" dist="101600" dir="10800000" algn="r" rotWithShape="0">
              <a:prstClr val="black">
                <a:alpha val="40000"/>
              </a:prstClr>
            </a:outerShdw>
          </a:effectLst>
        </p:spPr>
        <p:txBody>
          <a:bodyPr rtlCol="0" anchor="ctr"/>
          <a:lstStyle/>
          <a:p>
            <a:pPr algn="ctr" defTabSz="609600"/>
            <a:endParaRPr lang="zh-CN" altLang="en-US" kern="0">
              <a:solidFill>
                <a:srgbClr val="57C6CF"/>
              </a:solidFill>
              <a:cs typeface="+mn-ea"/>
              <a:sym typeface="+mn-lt"/>
            </a:endParaRPr>
          </a:p>
        </p:txBody>
      </p:sp>
      <p:cxnSp>
        <p:nvCxnSpPr>
          <p:cNvPr id="4" name="Straight Arrow Connector 3">
            <a:extLst>
              <a:ext uri="{FF2B5EF4-FFF2-40B4-BE49-F238E27FC236}">
                <a16:creationId xmlns:a16="http://schemas.microsoft.com/office/drawing/2014/main" xmlns="" id="{525AEA5A-080A-4645-81FC-6C644837B84A}"/>
              </a:ext>
            </a:extLst>
          </p:cNvPr>
          <p:cNvCxnSpPr>
            <a:cxnSpLocks/>
          </p:cNvCxnSpPr>
          <p:nvPr/>
        </p:nvCxnSpPr>
        <p:spPr>
          <a:xfrm flipH="1">
            <a:off x="2094744" y="903970"/>
            <a:ext cx="3844686" cy="47783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2" name="Straight Arrow Connector 51">
            <a:extLst>
              <a:ext uri="{FF2B5EF4-FFF2-40B4-BE49-F238E27FC236}">
                <a16:creationId xmlns:a16="http://schemas.microsoft.com/office/drawing/2014/main" xmlns="" id="{1A0CBCDF-7CF5-423B-AF0E-D3D9F4A8E9A4}"/>
              </a:ext>
            </a:extLst>
          </p:cNvPr>
          <p:cNvCxnSpPr>
            <a:cxnSpLocks/>
            <a:stCxn id="2" idx="2"/>
            <a:endCxn id="43" idx="0"/>
          </p:cNvCxnSpPr>
          <p:nvPr/>
        </p:nvCxnSpPr>
        <p:spPr>
          <a:xfrm>
            <a:off x="5941674" y="911092"/>
            <a:ext cx="4378237" cy="40186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3" name="Straight Arrow Connector 52">
            <a:extLst>
              <a:ext uri="{FF2B5EF4-FFF2-40B4-BE49-F238E27FC236}">
                <a16:creationId xmlns:a16="http://schemas.microsoft.com/office/drawing/2014/main" xmlns="" id="{B5DE3DD9-8B50-4B87-A81A-CDA3F31B1F44}"/>
              </a:ext>
            </a:extLst>
          </p:cNvPr>
          <p:cNvCxnSpPr>
            <a:cxnSpLocks/>
          </p:cNvCxnSpPr>
          <p:nvPr/>
        </p:nvCxnSpPr>
        <p:spPr>
          <a:xfrm>
            <a:off x="5941674" y="877332"/>
            <a:ext cx="0" cy="47625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xmlns="" id="{58671297-9D35-45BE-96CA-72B181D0DDDF}"/>
              </a:ext>
            </a:extLst>
          </p:cNvPr>
          <p:cNvCxnSpPr>
            <a:cxnSpLocks/>
          </p:cNvCxnSpPr>
          <p:nvPr/>
        </p:nvCxnSpPr>
        <p:spPr>
          <a:xfrm>
            <a:off x="1994099" y="2323990"/>
            <a:ext cx="0" cy="207114"/>
          </a:xfrm>
          <a:prstGeom prst="line">
            <a:avLst/>
          </a:prstGeom>
        </p:spPr>
        <p:style>
          <a:lnRef idx="2">
            <a:schemeClr val="accent1"/>
          </a:lnRef>
          <a:fillRef idx="0">
            <a:schemeClr val="accent1"/>
          </a:fillRef>
          <a:effectRef idx="1">
            <a:schemeClr val="accent1"/>
          </a:effectRef>
          <a:fontRef idx="minor">
            <a:schemeClr val="tx1"/>
          </a:fontRef>
        </p:style>
      </p:cxnSp>
      <p:cxnSp>
        <p:nvCxnSpPr>
          <p:cNvPr id="59" name="Straight Connector 58">
            <a:extLst>
              <a:ext uri="{FF2B5EF4-FFF2-40B4-BE49-F238E27FC236}">
                <a16:creationId xmlns:a16="http://schemas.microsoft.com/office/drawing/2014/main" xmlns="" id="{DD3B3C64-F719-4D8E-9BB8-07F89C326084}"/>
              </a:ext>
            </a:extLst>
          </p:cNvPr>
          <p:cNvCxnSpPr>
            <a:cxnSpLocks/>
          </p:cNvCxnSpPr>
          <p:nvPr/>
        </p:nvCxnSpPr>
        <p:spPr>
          <a:xfrm>
            <a:off x="1121473" y="2540200"/>
            <a:ext cx="1745252" cy="12703"/>
          </a:xfrm>
          <a:prstGeom prst="line">
            <a:avLst/>
          </a:prstGeom>
        </p:spPr>
        <p:style>
          <a:lnRef idx="2">
            <a:schemeClr val="accent1"/>
          </a:lnRef>
          <a:fillRef idx="0">
            <a:schemeClr val="accent1"/>
          </a:fillRef>
          <a:effectRef idx="1">
            <a:schemeClr val="accent1"/>
          </a:effectRef>
          <a:fontRef idx="minor">
            <a:schemeClr val="tx1"/>
          </a:fontRef>
        </p:style>
      </p:cxnSp>
      <p:cxnSp>
        <p:nvCxnSpPr>
          <p:cNvPr id="60" name="Straight Connector 59">
            <a:extLst>
              <a:ext uri="{FF2B5EF4-FFF2-40B4-BE49-F238E27FC236}">
                <a16:creationId xmlns:a16="http://schemas.microsoft.com/office/drawing/2014/main" xmlns="" id="{78F93BFB-ED4A-403C-8058-0898CF72C78E}"/>
              </a:ext>
            </a:extLst>
          </p:cNvPr>
          <p:cNvCxnSpPr>
            <a:cxnSpLocks/>
          </p:cNvCxnSpPr>
          <p:nvPr/>
        </p:nvCxnSpPr>
        <p:spPr>
          <a:xfrm flipH="1">
            <a:off x="1123374" y="2523757"/>
            <a:ext cx="13941" cy="401373"/>
          </a:xfrm>
          <a:prstGeom prst="line">
            <a:avLst/>
          </a:prstGeom>
        </p:spPr>
        <p:style>
          <a:lnRef idx="2">
            <a:schemeClr val="accent1"/>
          </a:lnRef>
          <a:fillRef idx="0">
            <a:schemeClr val="accent1"/>
          </a:fillRef>
          <a:effectRef idx="1">
            <a:schemeClr val="accent1"/>
          </a:effectRef>
          <a:fontRef idx="minor">
            <a:schemeClr val="tx1"/>
          </a:fontRef>
        </p:style>
      </p:cxnSp>
      <p:cxnSp>
        <p:nvCxnSpPr>
          <p:cNvPr id="70" name="Straight Connector 69">
            <a:extLst>
              <a:ext uri="{FF2B5EF4-FFF2-40B4-BE49-F238E27FC236}">
                <a16:creationId xmlns:a16="http://schemas.microsoft.com/office/drawing/2014/main" xmlns="" id="{FFB1DC52-3CE8-4E7E-951E-7D53B2CE2FC6}"/>
              </a:ext>
            </a:extLst>
          </p:cNvPr>
          <p:cNvCxnSpPr>
            <a:cxnSpLocks/>
          </p:cNvCxnSpPr>
          <p:nvPr/>
        </p:nvCxnSpPr>
        <p:spPr>
          <a:xfrm>
            <a:off x="2866725" y="2546551"/>
            <a:ext cx="0" cy="401373"/>
          </a:xfrm>
          <a:prstGeom prst="line">
            <a:avLst/>
          </a:prstGeom>
        </p:spPr>
        <p:style>
          <a:lnRef idx="2">
            <a:schemeClr val="accent1"/>
          </a:lnRef>
          <a:fillRef idx="0">
            <a:schemeClr val="accent1"/>
          </a:fillRef>
          <a:effectRef idx="1">
            <a:schemeClr val="accent1"/>
          </a:effectRef>
          <a:fontRef idx="minor">
            <a:schemeClr val="tx1"/>
          </a:fontRef>
        </p:style>
      </p:cxnSp>
      <p:cxnSp>
        <p:nvCxnSpPr>
          <p:cNvPr id="75" name="Straight Connector 74">
            <a:extLst>
              <a:ext uri="{FF2B5EF4-FFF2-40B4-BE49-F238E27FC236}">
                <a16:creationId xmlns:a16="http://schemas.microsoft.com/office/drawing/2014/main" xmlns="" id="{9645D440-631B-4EA2-9054-7E7B58E0A6E7}"/>
              </a:ext>
            </a:extLst>
          </p:cNvPr>
          <p:cNvCxnSpPr>
            <a:cxnSpLocks/>
          </p:cNvCxnSpPr>
          <p:nvPr/>
        </p:nvCxnSpPr>
        <p:spPr>
          <a:xfrm>
            <a:off x="2866725" y="3360544"/>
            <a:ext cx="6969" cy="429028"/>
          </a:xfrm>
          <a:prstGeom prst="line">
            <a:avLst/>
          </a:prstGeom>
        </p:spPr>
        <p:style>
          <a:lnRef idx="2">
            <a:schemeClr val="accent1"/>
          </a:lnRef>
          <a:fillRef idx="0">
            <a:schemeClr val="accent1"/>
          </a:fillRef>
          <a:effectRef idx="1">
            <a:schemeClr val="accent1"/>
          </a:effectRef>
          <a:fontRef idx="minor">
            <a:schemeClr val="tx1"/>
          </a:fontRef>
        </p:style>
      </p:cxnSp>
      <p:cxnSp>
        <p:nvCxnSpPr>
          <p:cNvPr id="77" name="Straight Connector 76">
            <a:extLst>
              <a:ext uri="{FF2B5EF4-FFF2-40B4-BE49-F238E27FC236}">
                <a16:creationId xmlns:a16="http://schemas.microsoft.com/office/drawing/2014/main" xmlns="" id="{40280F88-4964-4A15-AD76-38E37795C725}"/>
              </a:ext>
            </a:extLst>
          </p:cNvPr>
          <p:cNvCxnSpPr>
            <a:cxnSpLocks/>
          </p:cNvCxnSpPr>
          <p:nvPr/>
        </p:nvCxnSpPr>
        <p:spPr>
          <a:xfrm>
            <a:off x="1127737" y="3346300"/>
            <a:ext cx="817" cy="392857"/>
          </a:xfrm>
          <a:prstGeom prst="line">
            <a:avLst/>
          </a:prstGeom>
        </p:spPr>
        <p:style>
          <a:lnRef idx="2">
            <a:schemeClr val="accent1"/>
          </a:lnRef>
          <a:fillRef idx="0">
            <a:schemeClr val="accent1"/>
          </a:fillRef>
          <a:effectRef idx="1">
            <a:schemeClr val="accent1"/>
          </a:effectRef>
          <a:fontRef idx="minor">
            <a:schemeClr val="tx1"/>
          </a:fontRef>
        </p:style>
      </p:cxnSp>
      <p:cxnSp>
        <p:nvCxnSpPr>
          <p:cNvPr id="78" name="Straight Connector 77">
            <a:extLst>
              <a:ext uri="{FF2B5EF4-FFF2-40B4-BE49-F238E27FC236}">
                <a16:creationId xmlns:a16="http://schemas.microsoft.com/office/drawing/2014/main" xmlns="" id="{A6B63851-EF7C-4D44-B1D4-77A18A3D26AB}"/>
              </a:ext>
            </a:extLst>
          </p:cNvPr>
          <p:cNvCxnSpPr>
            <a:cxnSpLocks/>
          </p:cNvCxnSpPr>
          <p:nvPr/>
        </p:nvCxnSpPr>
        <p:spPr>
          <a:xfrm flipV="1">
            <a:off x="520291" y="3719135"/>
            <a:ext cx="1350625" cy="1"/>
          </a:xfrm>
          <a:prstGeom prst="line">
            <a:avLst/>
          </a:prstGeom>
        </p:spPr>
        <p:style>
          <a:lnRef idx="2">
            <a:schemeClr val="accent1"/>
          </a:lnRef>
          <a:fillRef idx="0">
            <a:schemeClr val="accent1"/>
          </a:fillRef>
          <a:effectRef idx="1">
            <a:schemeClr val="accent1"/>
          </a:effectRef>
          <a:fontRef idx="minor">
            <a:schemeClr val="tx1"/>
          </a:fontRef>
        </p:style>
      </p:cxnSp>
      <p:cxnSp>
        <p:nvCxnSpPr>
          <p:cNvPr id="81" name="Straight Connector 80">
            <a:extLst>
              <a:ext uri="{FF2B5EF4-FFF2-40B4-BE49-F238E27FC236}">
                <a16:creationId xmlns:a16="http://schemas.microsoft.com/office/drawing/2014/main" xmlns="" id="{A1E150ED-9C1B-4499-8C56-5431D759C2E8}"/>
              </a:ext>
            </a:extLst>
          </p:cNvPr>
          <p:cNvCxnSpPr>
            <a:cxnSpLocks/>
          </p:cNvCxnSpPr>
          <p:nvPr/>
        </p:nvCxnSpPr>
        <p:spPr>
          <a:xfrm flipH="1">
            <a:off x="528576" y="3729753"/>
            <a:ext cx="13940" cy="428066"/>
          </a:xfrm>
          <a:prstGeom prst="line">
            <a:avLst/>
          </a:prstGeom>
        </p:spPr>
        <p:style>
          <a:lnRef idx="2">
            <a:schemeClr val="accent1"/>
          </a:lnRef>
          <a:fillRef idx="0">
            <a:schemeClr val="accent1"/>
          </a:fillRef>
          <a:effectRef idx="1">
            <a:schemeClr val="accent1"/>
          </a:effectRef>
          <a:fontRef idx="minor">
            <a:schemeClr val="tx1"/>
          </a:fontRef>
        </p:style>
      </p:cxnSp>
      <p:cxnSp>
        <p:nvCxnSpPr>
          <p:cNvPr id="82" name="Straight Connector 81">
            <a:extLst>
              <a:ext uri="{FF2B5EF4-FFF2-40B4-BE49-F238E27FC236}">
                <a16:creationId xmlns:a16="http://schemas.microsoft.com/office/drawing/2014/main" xmlns="" id="{40DB48FD-7570-41D1-8FC8-C2E9901429CE}"/>
              </a:ext>
            </a:extLst>
          </p:cNvPr>
          <p:cNvCxnSpPr>
            <a:cxnSpLocks/>
          </p:cNvCxnSpPr>
          <p:nvPr/>
        </p:nvCxnSpPr>
        <p:spPr>
          <a:xfrm flipH="1">
            <a:off x="1844942" y="3695729"/>
            <a:ext cx="13940" cy="438854"/>
          </a:xfrm>
          <a:prstGeom prst="line">
            <a:avLst/>
          </a:prstGeom>
        </p:spPr>
        <p:style>
          <a:lnRef idx="2">
            <a:schemeClr val="accent1"/>
          </a:lnRef>
          <a:fillRef idx="0">
            <a:schemeClr val="accent1"/>
          </a:fillRef>
          <a:effectRef idx="1">
            <a:schemeClr val="accent1"/>
          </a:effectRef>
          <a:fontRef idx="minor">
            <a:schemeClr val="tx1"/>
          </a:fontRef>
        </p:style>
      </p:cxnSp>
      <p:cxnSp>
        <p:nvCxnSpPr>
          <p:cNvPr id="89" name="Straight Connector 88">
            <a:extLst>
              <a:ext uri="{FF2B5EF4-FFF2-40B4-BE49-F238E27FC236}">
                <a16:creationId xmlns:a16="http://schemas.microsoft.com/office/drawing/2014/main" xmlns="" id="{9843B321-BE40-4914-8B89-9CF6FCA2DC51}"/>
              </a:ext>
            </a:extLst>
          </p:cNvPr>
          <p:cNvCxnSpPr>
            <a:cxnSpLocks/>
          </p:cNvCxnSpPr>
          <p:nvPr/>
        </p:nvCxnSpPr>
        <p:spPr>
          <a:xfrm>
            <a:off x="5945809" y="2305790"/>
            <a:ext cx="0" cy="207114"/>
          </a:xfrm>
          <a:prstGeom prst="line">
            <a:avLst/>
          </a:prstGeom>
        </p:spPr>
        <p:style>
          <a:lnRef idx="2">
            <a:schemeClr val="accent1"/>
          </a:lnRef>
          <a:fillRef idx="0">
            <a:schemeClr val="accent1"/>
          </a:fillRef>
          <a:effectRef idx="1">
            <a:schemeClr val="accent1"/>
          </a:effectRef>
          <a:fontRef idx="minor">
            <a:schemeClr val="tx1"/>
          </a:fontRef>
        </p:style>
      </p:cxnSp>
      <p:cxnSp>
        <p:nvCxnSpPr>
          <p:cNvPr id="90" name="Straight Connector 89">
            <a:extLst>
              <a:ext uri="{FF2B5EF4-FFF2-40B4-BE49-F238E27FC236}">
                <a16:creationId xmlns:a16="http://schemas.microsoft.com/office/drawing/2014/main" xmlns="" id="{F75741D7-C8E8-48DB-B47A-A41A5072D8D9}"/>
              </a:ext>
            </a:extLst>
          </p:cNvPr>
          <p:cNvCxnSpPr>
            <a:cxnSpLocks/>
          </p:cNvCxnSpPr>
          <p:nvPr/>
        </p:nvCxnSpPr>
        <p:spPr>
          <a:xfrm>
            <a:off x="4771302" y="2543041"/>
            <a:ext cx="2437729" cy="5235"/>
          </a:xfrm>
          <a:prstGeom prst="line">
            <a:avLst/>
          </a:prstGeom>
        </p:spPr>
        <p:style>
          <a:lnRef idx="2">
            <a:schemeClr val="accent1"/>
          </a:lnRef>
          <a:fillRef idx="0">
            <a:schemeClr val="accent1"/>
          </a:fillRef>
          <a:effectRef idx="1">
            <a:schemeClr val="accent1"/>
          </a:effectRef>
          <a:fontRef idx="minor">
            <a:schemeClr val="tx1"/>
          </a:fontRef>
        </p:style>
      </p:cxnSp>
      <p:cxnSp>
        <p:nvCxnSpPr>
          <p:cNvPr id="91" name="Straight Connector 90">
            <a:extLst>
              <a:ext uri="{FF2B5EF4-FFF2-40B4-BE49-F238E27FC236}">
                <a16:creationId xmlns:a16="http://schemas.microsoft.com/office/drawing/2014/main" xmlns="" id="{F69DA41F-8A47-4E01-97FD-243FA95F8DC9}"/>
              </a:ext>
            </a:extLst>
          </p:cNvPr>
          <p:cNvCxnSpPr>
            <a:cxnSpLocks/>
          </p:cNvCxnSpPr>
          <p:nvPr/>
        </p:nvCxnSpPr>
        <p:spPr>
          <a:xfrm flipH="1">
            <a:off x="4756564" y="2559030"/>
            <a:ext cx="13941" cy="401373"/>
          </a:xfrm>
          <a:prstGeom prst="line">
            <a:avLst/>
          </a:prstGeom>
        </p:spPr>
        <p:style>
          <a:lnRef idx="2">
            <a:schemeClr val="accent1"/>
          </a:lnRef>
          <a:fillRef idx="0">
            <a:schemeClr val="accent1"/>
          </a:fillRef>
          <a:effectRef idx="1">
            <a:schemeClr val="accent1"/>
          </a:effectRef>
          <a:fontRef idx="minor">
            <a:schemeClr val="tx1"/>
          </a:fontRef>
        </p:style>
      </p:cxnSp>
      <p:cxnSp>
        <p:nvCxnSpPr>
          <p:cNvPr id="92" name="Straight Connector 91">
            <a:extLst>
              <a:ext uri="{FF2B5EF4-FFF2-40B4-BE49-F238E27FC236}">
                <a16:creationId xmlns:a16="http://schemas.microsoft.com/office/drawing/2014/main" xmlns="" id="{A430ADD1-FFF9-4CAE-9440-219A222E9A1E}"/>
              </a:ext>
            </a:extLst>
          </p:cNvPr>
          <p:cNvCxnSpPr>
            <a:cxnSpLocks/>
          </p:cNvCxnSpPr>
          <p:nvPr/>
        </p:nvCxnSpPr>
        <p:spPr>
          <a:xfrm flipH="1">
            <a:off x="7195090" y="2529878"/>
            <a:ext cx="13942" cy="447886"/>
          </a:xfrm>
          <a:prstGeom prst="line">
            <a:avLst/>
          </a:prstGeom>
        </p:spPr>
        <p:style>
          <a:lnRef idx="2">
            <a:schemeClr val="accent1"/>
          </a:lnRef>
          <a:fillRef idx="0">
            <a:schemeClr val="accent1"/>
          </a:fillRef>
          <a:effectRef idx="1">
            <a:schemeClr val="accent1"/>
          </a:effectRef>
          <a:fontRef idx="minor">
            <a:schemeClr val="tx1"/>
          </a:fontRef>
        </p:style>
      </p:cxnSp>
      <p:sp>
        <p:nvSpPr>
          <p:cNvPr id="93" name="椭圆 14">
            <a:extLst>
              <a:ext uri="{FF2B5EF4-FFF2-40B4-BE49-F238E27FC236}">
                <a16:creationId xmlns:a16="http://schemas.microsoft.com/office/drawing/2014/main" xmlns="" id="{C8652429-DF38-4071-ABC2-310F12C06FF0}"/>
              </a:ext>
            </a:extLst>
          </p:cNvPr>
          <p:cNvSpPr/>
          <p:nvPr/>
        </p:nvSpPr>
        <p:spPr>
          <a:xfrm>
            <a:off x="7047476" y="3789572"/>
            <a:ext cx="429028" cy="429028"/>
          </a:xfrm>
          <a:prstGeom prst="ellipse">
            <a:avLst/>
          </a:prstGeom>
          <a:gradFill>
            <a:gsLst>
              <a:gs pos="0">
                <a:srgbClr val="067FC9"/>
              </a:gs>
              <a:gs pos="100000">
                <a:srgbClr val="00B2CA"/>
              </a:gs>
            </a:gsLst>
            <a:lin ang="2700000" scaled="1"/>
          </a:gradFill>
          <a:ln w="76200" cap="flat" cmpd="sng" algn="ctr">
            <a:noFill/>
            <a:prstDash val="solid"/>
          </a:ln>
          <a:effectLst>
            <a:outerShdw blurRad="368300" dist="101600" dir="10800000" algn="r" rotWithShape="0">
              <a:prstClr val="black">
                <a:alpha val="40000"/>
              </a:prstClr>
            </a:outerShdw>
          </a:effectLst>
        </p:spPr>
        <p:txBody>
          <a:bodyPr rtlCol="0" anchor="ctr"/>
          <a:lstStyle/>
          <a:p>
            <a:pPr algn="ctr" defTabSz="609600"/>
            <a:endParaRPr lang="zh-CN" altLang="en-US" kern="0">
              <a:solidFill>
                <a:srgbClr val="57C6CF"/>
              </a:solidFill>
              <a:cs typeface="+mn-ea"/>
              <a:sym typeface="+mn-lt"/>
            </a:endParaRPr>
          </a:p>
        </p:txBody>
      </p:sp>
      <p:sp>
        <p:nvSpPr>
          <p:cNvPr id="94" name="椭圆 14">
            <a:extLst>
              <a:ext uri="{FF2B5EF4-FFF2-40B4-BE49-F238E27FC236}">
                <a16:creationId xmlns:a16="http://schemas.microsoft.com/office/drawing/2014/main" xmlns="" id="{9F81D1A6-8471-4182-A2D7-9A3BB827C061}"/>
              </a:ext>
            </a:extLst>
          </p:cNvPr>
          <p:cNvSpPr/>
          <p:nvPr/>
        </p:nvSpPr>
        <p:spPr>
          <a:xfrm>
            <a:off x="4553657" y="3798194"/>
            <a:ext cx="429028" cy="429028"/>
          </a:xfrm>
          <a:prstGeom prst="ellipse">
            <a:avLst/>
          </a:prstGeom>
          <a:gradFill>
            <a:gsLst>
              <a:gs pos="0">
                <a:srgbClr val="067FC9"/>
              </a:gs>
              <a:gs pos="100000">
                <a:srgbClr val="00B2CA"/>
              </a:gs>
            </a:gsLst>
            <a:lin ang="2700000" scaled="1"/>
          </a:gradFill>
          <a:ln w="76200" cap="flat" cmpd="sng" algn="ctr">
            <a:noFill/>
            <a:prstDash val="solid"/>
          </a:ln>
          <a:effectLst>
            <a:outerShdw blurRad="368300" dist="101600" dir="10800000" algn="r" rotWithShape="0">
              <a:prstClr val="black">
                <a:alpha val="40000"/>
              </a:prstClr>
            </a:outerShdw>
          </a:effectLst>
        </p:spPr>
        <p:txBody>
          <a:bodyPr rtlCol="0" anchor="ctr"/>
          <a:lstStyle/>
          <a:p>
            <a:pPr algn="ctr" defTabSz="609600"/>
            <a:endParaRPr lang="zh-CN" altLang="en-US" kern="0">
              <a:solidFill>
                <a:srgbClr val="57C6CF"/>
              </a:solidFill>
              <a:cs typeface="+mn-ea"/>
              <a:sym typeface="+mn-lt"/>
            </a:endParaRPr>
          </a:p>
        </p:txBody>
      </p:sp>
      <p:sp>
        <p:nvSpPr>
          <p:cNvPr id="95" name="椭圆 14">
            <a:extLst>
              <a:ext uri="{FF2B5EF4-FFF2-40B4-BE49-F238E27FC236}">
                <a16:creationId xmlns:a16="http://schemas.microsoft.com/office/drawing/2014/main" xmlns="" id="{1DED222D-D683-41EB-A9E7-D00D8C338610}"/>
              </a:ext>
            </a:extLst>
          </p:cNvPr>
          <p:cNvSpPr/>
          <p:nvPr/>
        </p:nvSpPr>
        <p:spPr>
          <a:xfrm>
            <a:off x="6994518" y="2974206"/>
            <a:ext cx="429028" cy="429028"/>
          </a:xfrm>
          <a:prstGeom prst="ellipse">
            <a:avLst/>
          </a:prstGeom>
          <a:gradFill>
            <a:gsLst>
              <a:gs pos="0">
                <a:srgbClr val="067FC9"/>
              </a:gs>
              <a:gs pos="100000">
                <a:srgbClr val="00B2CA"/>
              </a:gs>
            </a:gsLst>
            <a:lin ang="2700000" scaled="1"/>
          </a:gradFill>
          <a:ln w="76200" cap="flat" cmpd="sng" algn="ctr">
            <a:noFill/>
            <a:prstDash val="solid"/>
          </a:ln>
          <a:effectLst>
            <a:outerShdw blurRad="368300" dist="101600" dir="10800000" algn="r" rotWithShape="0">
              <a:prstClr val="black">
                <a:alpha val="40000"/>
              </a:prstClr>
            </a:outerShdw>
          </a:effectLst>
        </p:spPr>
        <p:txBody>
          <a:bodyPr rtlCol="0" anchor="ctr"/>
          <a:lstStyle/>
          <a:p>
            <a:pPr algn="ctr" defTabSz="609600"/>
            <a:endParaRPr lang="zh-CN" altLang="en-US" kern="0">
              <a:solidFill>
                <a:srgbClr val="57C6CF"/>
              </a:solidFill>
              <a:cs typeface="+mn-ea"/>
              <a:sym typeface="+mn-lt"/>
            </a:endParaRPr>
          </a:p>
        </p:txBody>
      </p:sp>
      <p:sp>
        <p:nvSpPr>
          <p:cNvPr id="96" name="椭圆 14">
            <a:extLst>
              <a:ext uri="{FF2B5EF4-FFF2-40B4-BE49-F238E27FC236}">
                <a16:creationId xmlns:a16="http://schemas.microsoft.com/office/drawing/2014/main" xmlns="" id="{121CD98E-D82C-42F5-8540-B74DA1C21D0F}"/>
              </a:ext>
            </a:extLst>
          </p:cNvPr>
          <p:cNvSpPr/>
          <p:nvPr/>
        </p:nvSpPr>
        <p:spPr>
          <a:xfrm>
            <a:off x="4564898" y="2960379"/>
            <a:ext cx="429028" cy="429028"/>
          </a:xfrm>
          <a:prstGeom prst="ellipse">
            <a:avLst/>
          </a:prstGeom>
          <a:gradFill>
            <a:gsLst>
              <a:gs pos="0">
                <a:srgbClr val="067FC9"/>
              </a:gs>
              <a:gs pos="100000">
                <a:srgbClr val="00B2CA"/>
              </a:gs>
            </a:gsLst>
            <a:lin ang="2700000" scaled="1"/>
          </a:gradFill>
          <a:ln w="76200" cap="flat" cmpd="sng" algn="ctr">
            <a:noFill/>
            <a:prstDash val="solid"/>
          </a:ln>
          <a:effectLst>
            <a:outerShdw blurRad="368300" dist="101600" dir="10800000" algn="r" rotWithShape="0">
              <a:prstClr val="black">
                <a:alpha val="40000"/>
              </a:prstClr>
            </a:outerShdw>
          </a:effectLst>
        </p:spPr>
        <p:txBody>
          <a:bodyPr rtlCol="0" anchor="ctr"/>
          <a:lstStyle/>
          <a:p>
            <a:pPr algn="ctr" defTabSz="609600"/>
            <a:endParaRPr lang="zh-CN" altLang="en-US" kern="0">
              <a:solidFill>
                <a:srgbClr val="57C6CF"/>
              </a:solidFill>
              <a:cs typeface="+mn-ea"/>
              <a:sym typeface="+mn-lt"/>
            </a:endParaRPr>
          </a:p>
        </p:txBody>
      </p:sp>
      <p:sp>
        <p:nvSpPr>
          <p:cNvPr id="97" name="椭圆 14">
            <a:extLst>
              <a:ext uri="{FF2B5EF4-FFF2-40B4-BE49-F238E27FC236}">
                <a16:creationId xmlns:a16="http://schemas.microsoft.com/office/drawing/2014/main" xmlns="" id="{2EF3518B-FED8-44BB-B940-89E17ACAD29F}"/>
              </a:ext>
            </a:extLst>
          </p:cNvPr>
          <p:cNvSpPr/>
          <p:nvPr/>
        </p:nvSpPr>
        <p:spPr>
          <a:xfrm>
            <a:off x="6335774" y="3571140"/>
            <a:ext cx="429028" cy="429028"/>
          </a:xfrm>
          <a:prstGeom prst="ellipse">
            <a:avLst/>
          </a:prstGeom>
          <a:gradFill>
            <a:gsLst>
              <a:gs pos="0">
                <a:srgbClr val="067FC9"/>
              </a:gs>
              <a:gs pos="100000">
                <a:srgbClr val="00B2CA"/>
              </a:gs>
            </a:gsLst>
            <a:lin ang="2700000" scaled="1"/>
          </a:gradFill>
          <a:ln w="76200" cap="flat" cmpd="sng" algn="ctr">
            <a:noFill/>
            <a:prstDash val="solid"/>
          </a:ln>
          <a:effectLst>
            <a:outerShdw blurRad="368300" dist="101600" dir="10800000" algn="r" rotWithShape="0">
              <a:prstClr val="black">
                <a:alpha val="40000"/>
              </a:prstClr>
            </a:outerShdw>
          </a:effectLst>
        </p:spPr>
        <p:txBody>
          <a:bodyPr rtlCol="0" anchor="ctr"/>
          <a:lstStyle/>
          <a:p>
            <a:pPr algn="ctr" defTabSz="609600"/>
            <a:endParaRPr lang="zh-CN" altLang="en-US" kern="0" dirty="0">
              <a:solidFill>
                <a:srgbClr val="57C6CF"/>
              </a:solidFill>
              <a:cs typeface="+mn-ea"/>
              <a:sym typeface="+mn-lt"/>
            </a:endParaRPr>
          </a:p>
        </p:txBody>
      </p:sp>
      <p:sp>
        <p:nvSpPr>
          <p:cNvPr id="98" name="椭圆 14">
            <a:extLst>
              <a:ext uri="{FF2B5EF4-FFF2-40B4-BE49-F238E27FC236}">
                <a16:creationId xmlns:a16="http://schemas.microsoft.com/office/drawing/2014/main" xmlns="" id="{4B6C3192-F57F-4BEE-8E91-3599A769C7ED}"/>
              </a:ext>
            </a:extLst>
          </p:cNvPr>
          <p:cNvSpPr/>
          <p:nvPr/>
        </p:nvSpPr>
        <p:spPr>
          <a:xfrm>
            <a:off x="5303193" y="3588074"/>
            <a:ext cx="429028" cy="429028"/>
          </a:xfrm>
          <a:prstGeom prst="ellipse">
            <a:avLst/>
          </a:prstGeom>
          <a:gradFill>
            <a:gsLst>
              <a:gs pos="0">
                <a:srgbClr val="067FC9"/>
              </a:gs>
              <a:gs pos="100000">
                <a:srgbClr val="00B2CA"/>
              </a:gs>
            </a:gsLst>
            <a:lin ang="2700000" scaled="1"/>
          </a:gradFill>
          <a:ln w="76200" cap="flat" cmpd="sng" algn="ctr">
            <a:noFill/>
            <a:prstDash val="solid"/>
          </a:ln>
          <a:effectLst>
            <a:outerShdw blurRad="368300" dist="101600" dir="10800000" algn="r" rotWithShape="0">
              <a:prstClr val="black">
                <a:alpha val="40000"/>
              </a:prstClr>
            </a:outerShdw>
          </a:effectLst>
        </p:spPr>
        <p:txBody>
          <a:bodyPr rtlCol="0" anchor="ctr"/>
          <a:lstStyle/>
          <a:p>
            <a:pPr algn="ctr" defTabSz="609600"/>
            <a:endParaRPr lang="zh-CN" altLang="en-US" kern="0">
              <a:solidFill>
                <a:srgbClr val="57C6CF"/>
              </a:solidFill>
              <a:cs typeface="+mn-ea"/>
              <a:sym typeface="+mn-lt"/>
            </a:endParaRPr>
          </a:p>
        </p:txBody>
      </p:sp>
      <p:sp>
        <p:nvSpPr>
          <p:cNvPr id="99" name="椭圆 14">
            <a:extLst>
              <a:ext uri="{FF2B5EF4-FFF2-40B4-BE49-F238E27FC236}">
                <a16:creationId xmlns:a16="http://schemas.microsoft.com/office/drawing/2014/main" xmlns="" id="{90014576-0E44-4E50-98BE-31F7FA3ED81A}"/>
              </a:ext>
            </a:extLst>
          </p:cNvPr>
          <p:cNvSpPr/>
          <p:nvPr/>
        </p:nvSpPr>
        <p:spPr>
          <a:xfrm>
            <a:off x="9152532" y="2834836"/>
            <a:ext cx="429028" cy="429028"/>
          </a:xfrm>
          <a:prstGeom prst="ellipse">
            <a:avLst/>
          </a:prstGeom>
          <a:gradFill>
            <a:gsLst>
              <a:gs pos="0">
                <a:srgbClr val="067FC9"/>
              </a:gs>
              <a:gs pos="100000">
                <a:srgbClr val="00B2CA"/>
              </a:gs>
            </a:gsLst>
            <a:lin ang="2700000" scaled="1"/>
          </a:gradFill>
          <a:ln w="76200" cap="flat" cmpd="sng" algn="ctr">
            <a:noFill/>
            <a:prstDash val="solid"/>
          </a:ln>
          <a:effectLst>
            <a:outerShdw blurRad="368300" dist="101600" dir="10800000" algn="r" rotWithShape="0">
              <a:prstClr val="black">
                <a:alpha val="40000"/>
              </a:prstClr>
            </a:outerShdw>
          </a:effectLst>
        </p:spPr>
        <p:txBody>
          <a:bodyPr rtlCol="0" anchor="ctr"/>
          <a:lstStyle/>
          <a:p>
            <a:pPr algn="ctr" defTabSz="609600"/>
            <a:endParaRPr lang="zh-CN" altLang="en-US" kern="0">
              <a:solidFill>
                <a:srgbClr val="57C6CF"/>
              </a:solidFill>
              <a:cs typeface="+mn-ea"/>
              <a:sym typeface="+mn-lt"/>
            </a:endParaRPr>
          </a:p>
        </p:txBody>
      </p:sp>
      <p:sp>
        <p:nvSpPr>
          <p:cNvPr id="100" name="椭圆 14">
            <a:extLst>
              <a:ext uri="{FF2B5EF4-FFF2-40B4-BE49-F238E27FC236}">
                <a16:creationId xmlns:a16="http://schemas.microsoft.com/office/drawing/2014/main" xmlns="" id="{E9F73220-56DD-4224-9D52-7C8A0DA2F559}"/>
              </a:ext>
            </a:extLst>
          </p:cNvPr>
          <p:cNvSpPr/>
          <p:nvPr/>
        </p:nvSpPr>
        <p:spPr>
          <a:xfrm>
            <a:off x="10145308" y="1894962"/>
            <a:ext cx="429028" cy="429028"/>
          </a:xfrm>
          <a:prstGeom prst="ellipse">
            <a:avLst/>
          </a:prstGeom>
          <a:gradFill>
            <a:gsLst>
              <a:gs pos="0">
                <a:srgbClr val="067FC9"/>
              </a:gs>
              <a:gs pos="100000">
                <a:srgbClr val="00B2CA"/>
              </a:gs>
            </a:gsLst>
            <a:lin ang="2700000" scaled="1"/>
          </a:gradFill>
          <a:ln w="76200" cap="flat" cmpd="sng" algn="ctr">
            <a:noFill/>
            <a:prstDash val="solid"/>
          </a:ln>
          <a:effectLst>
            <a:outerShdw blurRad="368300" dist="101600" dir="10800000" algn="r" rotWithShape="0">
              <a:prstClr val="black">
                <a:alpha val="40000"/>
              </a:prstClr>
            </a:outerShdw>
          </a:effectLst>
        </p:spPr>
        <p:txBody>
          <a:bodyPr rtlCol="0" anchor="ctr"/>
          <a:lstStyle/>
          <a:p>
            <a:pPr algn="ctr" defTabSz="609600"/>
            <a:endParaRPr lang="zh-CN" altLang="en-US" kern="0">
              <a:solidFill>
                <a:srgbClr val="57C6CF"/>
              </a:solidFill>
              <a:cs typeface="+mn-ea"/>
              <a:sym typeface="+mn-lt"/>
            </a:endParaRPr>
          </a:p>
        </p:txBody>
      </p:sp>
      <p:sp>
        <p:nvSpPr>
          <p:cNvPr id="101" name="椭圆 14">
            <a:extLst>
              <a:ext uri="{FF2B5EF4-FFF2-40B4-BE49-F238E27FC236}">
                <a16:creationId xmlns:a16="http://schemas.microsoft.com/office/drawing/2014/main" xmlns="" id="{E6C2F9CB-B69C-418D-9D93-5F2375ABF33A}"/>
              </a:ext>
            </a:extLst>
          </p:cNvPr>
          <p:cNvSpPr/>
          <p:nvPr/>
        </p:nvSpPr>
        <p:spPr>
          <a:xfrm>
            <a:off x="8630455" y="3775400"/>
            <a:ext cx="429028" cy="429028"/>
          </a:xfrm>
          <a:prstGeom prst="ellipse">
            <a:avLst/>
          </a:prstGeom>
          <a:gradFill>
            <a:gsLst>
              <a:gs pos="0">
                <a:srgbClr val="067FC9"/>
              </a:gs>
              <a:gs pos="100000">
                <a:srgbClr val="00B2CA"/>
              </a:gs>
            </a:gsLst>
            <a:lin ang="2700000" scaled="1"/>
          </a:gradFill>
          <a:ln w="76200" cap="flat" cmpd="sng" algn="ctr">
            <a:noFill/>
            <a:prstDash val="solid"/>
          </a:ln>
          <a:effectLst>
            <a:outerShdw blurRad="368300" dist="101600" dir="10800000" algn="r" rotWithShape="0">
              <a:prstClr val="black">
                <a:alpha val="40000"/>
              </a:prstClr>
            </a:outerShdw>
          </a:effectLst>
        </p:spPr>
        <p:txBody>
          <a:bodyPr rtlCol="0" anchor="ctr"/>
          <a:lstStyle/>
          <a:p>
            <a:pPr algn="ctr" defTabSz="609600"/>
            <a:endParaRPr lang="zh-CN" altLang="en-US" kern="0">
              <a:solidFill>
                <a:srgbClr val="57C6CF"/>
              </a:solidFill>
              <a:cs typeface="+mn-ea"/>
              <a:sym typeface="+mn-lt"/>
            </a:endParaRPr>
          </a:p>
        </p:txBody>
      </p:sp>
      <p:cxnSp>
        <p:nvCxnSpPr>
          <p:cNvPr id="104" name="Straight Connector 103">
            <a:extLst>
              <a:ext uri="{FF2B5EF4-FFF2-40B4-BE49-F238E27FC236}">
                <a16:creationId xmlns:a16="http://schemas.microsoft.com/office/drawing/2014/main" xmlns="" id="{E08F8117-A7C0-4480-A91C-BB4285191932}"/>
              </a:ext>
            </a:extLst>
          </p:cNvPr>
          <p:cNvCxnSpPr>
            <a:cxnSpLocks/>
          </p:cNvCxnSpPr>
          <p:nvPr/>
        </p:nvCxnSpPr>
        <p:spPr>
          <a:xfrm flipH="1">
            <a:off x="4742623" y="3384281"/>
            <a:ext cx="13941" cy="401373"/>
          </a:xfrm>
          <a:prstGeom prst="line">
            <a:avLst/>
          </a:prstGeom>
        </p:spPr>
        <p:style>
          <a:lnRef idx="2">
            <a:schemeClr val="accent1"/>
          </a:lnRef>
          <a:fillRef idx="0">
            <a:schemeClr val="accent1"/>
          </a:fillRef>
          <a:effectRef idx="1">
            <a:schemeClr val="accent1"/>
          </a:effectRef>
          <a:fontRef idx="minor">
            <a:schemeClr val="tx1"/>
          </a:fontRef>
        </p:style>
      </p:cxnSp>
      <p:cxnSp>
        <p:nvCxnSpPr>
          <p:cNvPr id="105" name="Straight Connector 104">
            <a:extLst>
              <a:ext uri="{FF2B5EF4-FFF2-40B4-BE49-F238E27FC236}">
                <a16:creationId xmlns:a16="http://schemas.microsoft.com/office/drawing/2014/main" xmlns="" id="{8AB1A530-863A-46F7-8628-933FE6B776E9}"/>
              </a:ext>
            </a:extLst>
          </p:cNvPr>
          <p:cNvCxnSpPr>
            <a:cxnSpLocks/>
          </p:cNvCxnSpPr>
          <p:nvPr/>
        </p:nvCxnSpPr>
        <p:spPr>
          <a:xfrm flipH="1">
            <a:off x="7193719" y="3387387"/>
            <a:ext cx="13941" cy="401373"/>
          </a:xfrm>
          <a:prstGeom prst="line">
            <a:avLst/>
          </a:prstGeom>
        </p:spPr>
        <p:style>
          <a:lnRef idx="2">
            <a:schemeClr val="accent1"/>
          </a:lnRef>
          <a:fillRef idx="0">
            <a:schemeClr val="accent1"/>
          </a:fillRef>
          <a:effectRef idx="1">
            <a:schemeClr val="accent1"/>
          </a:effectRef>
          <a:fontRef idx="minor">
            <a:schemeClr val="tx1"/>
          </a:fontRef>
        </p:style>
      </p:cxnSp>
      <p:cxnSp>
        <p:nvCxnSpPr>
          <p:cNvPr id="107" name="Straight Connector 106">
            <a:extLst>
              <a:ext uri="{FF2B5EF4-FFF2-40B4-BE49-F238E27FC236}">
                <a16:creationId xmlns:a16="http://schemas.microsoft.com/office/drawing/2014/main" xmlns="" id="{12AA8178-3D10-4196-BB58-16AD3DE058D4}"/>
              </a:ext>
            </a:extLst>
          </p:cNvPr>
          <p:cNvCxnSpPr>
            <a:cxnSpLocks/>
          </p:cNvCxnSpPr>
          <p:nvPr/>
        </p:nvCxnSpPr>
        <p:spPr>
          <a:xfrm>
            <a:off x="5945809" y="2543041"/>
            <a:ext cx="0" cy="207114"/>
          </a:xfrm>
          <a:prstGeom prst="line">
            <a:avLst/>
          </a:prstGeom>
        </p:spPr>
        <p:style>
          <a:lnRef idx="2">
            <a:schemeClr val="accent1"/>
          </a:lnRef>
          <a:fillRef idx="0">
            <a:schemeClr val="accent1"/>
          </a:fillRef>
          <a:effectRef idx="1">
            <a:schemeClr val="accent1"/>
          </a:effectRef>
          <a:fontRef idx="minor">
            <a:schemeClr val="tx1"/>
          </a:fontRef>
        </p:style>
      </p:cxnSp>
      <p:cxnSp>
        <p:nvCxnSpPr>
          <p:cNvPr id="109" name="Straight Connector 108">
            <a:extLst>
              <a:ext uri="{FF2B5EF4-FFF2-40B4-BE49-F238E27FC236}">
                <a16:creationId xmlns:a16="http://schemas.microsoft.com/office/drawing/2014/main" xmlns="" id="{EA2D7E4B-6A8B-4B25-8419-298A45688D42}"/>
              </a:ext>
            </a:extLst>
          </p:cNvPr>
          <p:cNvCxnSpPr>
            <a:cxnSpLocks/>
          </p:cNvCxnSpPr>
          <p:nvPr/>
        </p:nvCxnSpPr>
        <p:spPr>
          <a:xfrm>
            <a:off x="5949944" y="3157808"/>
            <a:ext cx="0" cy="207114"/>
          </a:xfrm>
          <a:prstGeom prst="line">
            <a:avLst/>
          </a:prstGeom>
        </p:spPr>
        <p:style>
          <a:lnRef idx="2">
            <a:schemeClr val="accent1"/>
          </a:lnRef>
          <a:fillRef idx="0">
            <a:schemeClr val="accent1"/>
          </a:fillRef>
          <a:effectRef idx="1">
            <a:schemeClr val="accent1"/>
          </a:effectRef>
          <a:fontRef idx="minor">
            <a:schemeClr val="tx1"/>
          </a:fontRef>
        </p:style>
      </p:cxnSp>
      <p:cxnSp>
        <p:nvCxnSpPr>
          <p:cNvPr id="110" name="Straight Connector 109">
            <a:extLst>
              <a:ext uri="{FF2B5EF4-FFF2-40B4-BE49-F238E27FC236}">
                <a16:creationId xmlns:a16="http://schemas.microsoft.com/office/drawing/2014/main" xmlns="" id="{41BC907C-D454-4646-8085-6BD74624D382}"/>
              </a:ext>
            </a:extLst>
          </p:cNvPr>
          <p:cNvCxnSpPr>
            <a:cxnSpLocks/>
          </p:cNvCxnSpPr>
          <p:nvPr/>
        </p:nvCxnSpPr>
        <p:spPr>
          <a:xfrm>
            <a:off x="5497634" y="3350063"/>
            <a:ext cx="1044153"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14" name="Straight Connector 113">
            <a:extLst>
              <a:ext uri="{FF2B5EF4-FFF2-40B4-BE49-F238E27FC236}">
                <a16:creationId xmlns:a16="http://schemas.microsoft.com/office/drawing/2014/main" xmlns="" id="{0A598A44-73FB-471E-B5C4-1FBA089C5388}"/>
              </a:ext>
            </a:extLst>
          </p:cNvPr>
          <p:cNvCxnSpPr>
            <a:cxnSpLocks/>
          </p:cNvCxnSpPr>
          <p:nvPr/>
        </p:nvCxnSpPr>
        <p:spPr>
          <a:xfrm>
            <a:off x="5497634" y="3367944"/>
            <a:ext cx="0" cy="207114"/>
          </a:xfrm>
          <a:prstGeom prst="line">
            <a:avLst/>
          </a:prstGeom>
        </p:spPr>
        <p:style>
          <a:lnRef idx="2">
            <a:schemeClr val="accent1"/>
          </a:lnRef>
          <a:fillRef idx="0">
            <a:schemeClr val="accent1"/>
          </a:fillRef>
          <a:effectRef idx="1">
            <a:schemeClr val="accent1"/>
          </a:effectRef>
          <a:fontRef idx="minor">
            <a:schemeClr val="tx1"/>
          </a:fontRef>
        </p:style>
      </p:cxnSp>
      <p:cxnSp>
        <p:nvCxnSpPr>
          <p:cNvPr id="115" name="Straight Connector 114">
            <a:extLst>
              <a:ext uri="{FF2B5EF4-FFF2-40B4-BE49-F238E27FC236}">
                <a16:creationId xmlns:a16="http://schemas.microsoft.com/office/drawing/2014/main" xmlns="" id="{92E54FEB-BDBD-464C-89FC-2BE13648E80A}"/>
              </a:ext>
            </a:extLst>
          </p:cNvPr>
          <p:cNvCxnSpPr>
            <a:cxnSpLocks/>
          </p:cNvCxnSpPr>
          <p:nvPr/>
        </p:nvCxnSpPr>
        <p:spPr>
          <a:xfrm>
            <a:off x="6544745" y="3344622"/>
            <a:ext cx="0" cy="207114"/>
          </a:xfrm>
          <a:prstGeom prst="line">
            <a:avLst/>
          </a:prstGeom>
        </p:spPr>
        <p:style>
          <a:lnRef idx="2">
            <a:schemeClr val="accent1"/>
          </a:lnRef>
          <a:fillRef idx="0">
            <a:schemeClr val="accent1"/>
          </a:fillRef>
          <a:effectRef idx="1">
            <a:schemeClr val="accent1"/>
          </a:effectRef>
          <a:fontRef idx="minor">
            <a:schemeClr val="tx1"/>
          </a:fontRef>
        </p:style>
      </p:cxnSp>
      <p:sp>
        <p:nvSpPr>
          <p:cNvPr id="117" name="椭圆 14">
            <a:extLst>
              <a:ext uri="{FF2B5EF4-FFF2-40B4-BE49-F238E27FC236}">
                <a16:creationId xmlns:a16="http://schemas.microsoft.com/office/drawing/2014/main" xmlns="" id="{3ED532AE-39FA-4A3E-B316-98CA71D00EDA}"/>
              </a:ext>
            </a:extLst>
          </p:cNvPr>
          <p:cNvSpPr/>
          <p:nvPr/>
        </p:nvSpPr>
        <p:spPr>
          <a:xfrm>
            <a:off x="11168689" y="2790051"/>
            <a:ext cx="429028" cy="429028"/>
          </a:xfrm>
          <a:prstGeom prst="ellipse">
            <a:avLst/>
          </a:prstGeom>
          <a:gradFill>
            <a:gsLst>
              <a:gs pos="0">
                <a:srgbClr val="067FC9"/>
              </a:gs>
              <a:gs pos="100000">
                <a:srgbClr val="00B2CA"/>
              </a:gs>
            </a:gsLst>
            <a:lin ang="2700000" scaled="1"/>
          </a:gradFill>
          <a:ln w="76200" cap="flat" cmpd="sng" algn="ctr">
            <a:noFill/>
            <a:prstDash val="solid"/>
          </a:ln>
          <a:effectLst>
            <a:outerShdw blurRad="368300" dist="101600" dir="10800000" algn="r" rotWithShape="0">
              <a:prstClr val="black">
                <a:alpha val="40000"/>
              </a:prstClr>
            </a:outerShdw>
          </a:effectLst>
        </p:spPr>
        <p:txBody>
          <a:bodyPr rtlCol="0" anchor="ctr"/>
          <a:lstStyle/>
          <a:p>
            <a:pPr algn="ctr" defTabSz="609600"/>
            <a:endParaRPr lang="zh-CN" altLang="en-US" kern="0">
              <a:solidFill>
                <a:srgbClr val="57C6CF"/>
              </a:solidFill>
              <a:cs typeface="+mn-ea"/>
              <a:sym typeface="+mn-lt"/>
            </a:endParaRPr>
          </a:p>
        </p:txBody>
      </p:sp>
      <p:sp>
        <p:nvSpPr>
          <p:cNvPr id="118" name="椭圆 14">
            <a:extLst>
              <a:ext uri="{FF2B5EF4-FFF2-40B4-BE49-F238E27FC236}">
                <a16:creationId xmlns:a16="http://schemas.microsoft.com/office/drawing/2014/main" xmlns="" id="{BA7EFCC2-B666-4DEE-B2D1-91255E0A74D7}"/>
              </a:ext>
            </a:extLst>
          </p:cNvPr>
          <p:cNvSpPr/>
          <p:nvPr/>
        </p:nvSpPr>
        <p:spPr>
          <a:xfrm>
            <a:off x="9178342" y="3804403"/>
            <a:ext cx="429028" cy="429028"/>
          </a:xfrm>
          <a:prstGeom prst="ellipse">
            <a:avLst/>
          </a:prstGeom>
          <a:gradFill>
            <a:gsLst>
              <a:gs pos="0">
                <a:srgbClr val="067FC9"/>
              </a:gs>
              <a:gs pos="100000">
                <a:srgbClr val="00B2CA"/>
              </a:gs>
            </a:gsLst>
            <a:lin ang="2700000" scaled="1"/>
          </a:gradFill>
          <a:ln w="76200" cap="flat" cmpd="sng" algn="ctr">
            <a:noFill/>
            <a:prstDash val="solid"/>
          </a:ln>
          <a:effectLst>
            <a:outerShdw blurRad="368300" dist="101600" dir="10800000" algn="r" rotWithShape="0">
              <a:prstClr val="black">
                <a:alpha val="40000"/>
              </a:prstClr>
            </a:outerShdw>
          </a:effectLst>
        </p:spPr>
        <p:txBody>
          <a:bodyPr rtlCol="0" anchor="ctr"/>
          <a:lstStyle/>
          <a:p>
            <a:pPr algn="ctr" defTabSz="609600"/>
            <a:endParaRPr lang="zh-CN" altLang="en-US" kern="0">
              <a:solidFill>
                <a:srgbClr val="57C6CF"/>
              </a:solidFill>
              <a:cs typeface="+mn-ea"/>
              <a:sym typeface="+mn-lt"/>
            </a:endParaRPr>
          </a:p>
        </p:txBody>
      </p:sp>
      <p:sp>
        <p:nvSpPr>
          <p:cNvPr id="119" name="椭圆 14">
            <a:extLst>
              <a:ext uri="{FF2B5EF4-FFF2-40B4-BE49-F238E27FC236}">
                <a16:creationId xmlns:a16="http://schemas.microsoft.com/office/drawing/2014/main" xmlns="" id="{81D8615D-15BA-4669-A22D-860C74BAF871}"/>
              </a:ext>
            </a:extLst>
          </p:cNvPr>
          <p:cNvSpPr/>
          <p:nvPr/>
        </p:nvSpPr>
        <p:spPr>
          <a:xfrm>
            <a:off x="9695440" y="3757736"/>
            <a:ext cx="429028" cy="429028"/>
          </a:xfrm>
          <a:prstGeom prst="ellipse">
            <a:avLst/>
          </a:prstGeom>
          <a:gradFill>
            <a:gsLst>
              <a:gs pos="0">
                <a:srgbClr val="067FC9"/>
              </a:gs>
              <a:gs pos="100000">
                <a:srgbClr val="00B2CA"/>
              </a:gs>
            </a:gsLst>
            <a:lin ang="2700000" scaled="1"/>
          </a:gradFill>
          <a:ln w="76200" cap="flat" cmpd="sng" algn="ctr">
            <a:noFill/>
            <a:prstDash val="solid"/>
          </a:ln>
          <a:effectLst>
            <a:outerShdw blurRad="368300" dist="101600" dir="10800000" algn="r" rotWithShape="0">
              <a:prstClr val="black">
                <a:alpha val="40000"/>
              </a:prstClr>
            </a:outerShdw>
          </a:effectLst>
        </p:spPr>
        <p:txBody>
          <a:bodyPr rtlCol="0" anchor="ctr"/>
          <a:lstStyle/>
          <a:p>
            <a:pPr algn="ctr" defTabSz="609600"/>
            <a:endParaRPr lang="zh-CN" altLang="en-US" kern="0">
              <a:solidFill>
                <a:srgbClr val="57C6CF"/>
              </a:solidFill>
              <a:cs typeface="+mn-ea"/>
              <a:sym typeface="+mn-lt"/>
            </a:endParaRPr>
          </a:p>
        </p:txBody>
      </p:sp>
      <p:sp>
        <p:nvSpPr>
          <p:cNvPr id="120" name="椭圆 14">
            <a:extLst>
              <a:ext uri="{FF2B5EF4-FFF2-40B4-BE49-F238E27FC236}">
                <a16:creationId xmlns:a16="http://schemas.microsoft.com/office/drawing/2014/main" xmlns="" id="{021D2E30-BE52-4F91-869A-9F3F9F2D9892}"/>
              </a:ext>
            </a:extLst>
          </p:cNvPr>
          <p:cNvSpPr/>
          <p:nvPr/>
        </p:nvSpPr>
        <p:spPr>
          <a:xfrm>
            <a:off x="11662853" y="4417918"/>
            <a:ext cx="429028" cy="429028"/>
          </a:xfrm>
          <a:prstGeom prst="ellipse">
            <a:avLst/>
          </a:prstGeom>
          <a:gradFill>
            <a:gsLst>
              <a:gs pos="0">
                <a:srgbClr val="067FC9"/>
              </a:gs>
              <a:gs pos="100000">
                <a:srgbClr val="00B2CA"/>
              </a:gs>
            </a:gsLst>
            <a:lin ang="2700000" scaled="1"/>
          </a:gradFill>
          <a:ln w="76200" cap="flat" cmpd="sng" algn="ctr">
            <a:noFill/>
            <a:prstDash val="solid"/>
          </a:ln>
          <a:effectLst>
            <a:outerShdw blurRad="368300" dist="101600" dir="10800000" algn="r" rotWithShape="0">
              <a:prstClr val="black">
                <a:alpha val="40000"/>
              </a:prstClr>
            </a:outerShdw>
          </a:effectLst>
        </p:spPr>
        <p:txBody>
          <a:bodyPr rtlCol="0" anchor="ctr"/>
          <a:lstStyle/>
          <a:p>
            <a:pPr algn="ctr" defTabSz="609600"/>
            <a:endParaRPr lang="zh-CN" altLang="en-US" kern="0">
              <a:solidFill>
                <a:srgbClr val="57C6CF"/>
              </a:solidFill>
              <a:cs typeface="+mn-ea"/>
              <a:sym typeface="+mn-lt"/>
            </a:endParaRPr>
          </a:p>
        </p:txBody>
      </p:sp>
      <p:sp>
        <p:nvSpPr>
          <p:cNvPr id="121" name="椭圆 14">
            <a:extLst>
              <a:ext uri="{FF2B5EF4-FFF2-40B4-BE49-F238E27FC236}">
                <a16:creationId xmlns:a16="http://schemas.microsoft.com/office/drawing/2014/main" xmlns="" id="{D3E8FEF7-8C0A-49B5-9EFE-94D09E4812FE}"/>
              </a:ext>
            </a:extLst>
          </p:cNvPr>
          <p:cNvSpPr/>
          <p:nvPr/>
        </p:nvSpPr>
        <p:spPr>
          <a:xfrm>
            <a:off x="11194779" y="4406486"/>
            <a:ext cx="429028" cy="429028"/>
          </a:xfrm>
          <a:prstGeom prst="ellipse">
            <a:avLst/>
          </a:prstGeom>
          <a:gradFill>
            <a:gsLst>
              <a:gs pos="0">
                <a:srgbClr val="067FC9"/>
              </a:gs>
              <a:gs pos="100000">
                <a:srgbClr val="00B2CA"/>
              </a:gs>
            </a:gsLst>
            <a:lin ang="2700000" scaled="1"/>
          </a:gradFill>
          <a:ln w="76200" cap="flat" cmpd="sng" algn="ctr">
            <a:noFill/>
            <a:prstDash val="solid"/>
          </a:ln>
          <a:effectLst>
            <a:outerShdw blurRad="368300" dist="101600" dir="10800000" algn="r" rotWithShape="0">
              <a:prstClr val="black">
                <a:alpha val="40000"/>
              </a:prstClr>
            </a:outerShdw>
          </a:effectLst>
        </p:spPr>
        <p:txBody>
          <a:bodyPr rtlCol="0" anchor="ctr"/>
          <a:lstStyle/>
          <a:p>
            <a:pPr algn="ctr" defTabSz="609600"/>
            <a:endParaRPr lang="zh-CN" altLang="en-US" kern="0">
              <a:solidFill>
                <a:srgbClr val="57C6CF"/>
              </a:solidFill>
              <a:cs typeface="+mn-ea"/>
              <a:sym typeface="+mn-lt"/>
            </a:endParaRPr>
          </a:p>
        </p:txBody>
      </p:sp>
      <p:sp>
        <p:nvSpPr>
          <p:cNvPr id="122" name="椭圆 14">
            <a:extLst>
              <a:ext uri="{FF2B5EF4-FFF2-40B4-BE49-F238E27FC236}">
                <a16:creationId xmlns:a16="http://schemas.microsoft.com/office/drawing/2014/main" xmlns="" id="{2B838957-BE22-4FAC-9386-5569CBEB6F73}"/>
              </a:ext>
            </a:extLst>
          </p:cNvPr>
          <p:cNvSpPr/>
          <p:nvPr/>
        </p:nvSpPr>
        <p:spPr>
          <a:xfrm>
            <a:off x="11168689" y="3454877"/>
            <a:ext cx="429028" cy="429028"/>
          </a:xfrm>
          <a:prstGeom prst="ellipse">
            <a:avLst/>
          </a:prstGeom>
          <a:gradFill>
            <a:gsLst>
              <a:gs pos="0">
                <a:srgbClr val="067FC9"/>
              </a:gs>
              <a:gs pos="100000">
                <a:srgbClr val="00B2CA"/>
              </a:gs>
            </a:gsLst>
            <a:lin ang="2700000" scaled="1"/>
          </a:gradFill>
          <a:ln w="76200" cap="flat" cmpd="sng" algn="ctr">
            <a:noFill/>
            <a:prstDash val="solid"/>
          </a:ln>
          <a:effectLst>
            <a:outerShdw blurRad="368300" dist="101600" dir="10800000" algn="r" rotWithShape="0">
              <a:prstClr val="black">
                <a:alpha val="40000"/>
              </a:prstClr>
            </a:outerShdw>
          </a:effectLst>
        </p:spPr>
        <p:txBody>
          <a:bodyPr rtlCol="0" anchor="ctr"/>
          <a:lstStyle/>
          <a:p>
            <a:pPr algn="ctr" defTabSz="609600"/>
            <a:endParaRPr lang="zh-CN" altLang="en-US" kern="0">
              <a:solidFill>
                <a:srgbClr val="57C6CF"/>
              </a:solidFill>
              <a:cs typeface="+mn-ea"/>
              <a:sym typeface="+mn-lt"/>
            </a:endParaRPr>
          </a:p>
        </p:txBody>
      </p:sp>
      <p:cxnSp>
        <p:nvCxnSpPr>
          <p:cNvPr id="124" name="Straight Connector 123">
            <a:extLst>
              <a:ext uri="{FF2B5EF4-FFF2-40B4-BE49-F238E27FC236}">
                <a16:creationId xmlns:a16="http://schemas.microsoft.com/office/drawing/2014/main" xmlns="" id="{F8427FF2-34B1-443D-8555-7D2BA265DAE6}"/>
              </a:ext>
            </a:extLst>
          </p:cNvPr>
          <p:cNvCxnSpPr>
            <a:cxnSpLocks/>
          </p:cNvCxnSpPr>
          <p:nvPr/>
        </p:nvCxnSpPr>
        <p:spPr>
          <a:xfrm>
            <a:off x="10359822" y="2305790"/>
            <a:ext cx="0" cy="207114"/>
          </a:xfrm>
          <a:prstGeom prst="line">
            <a:avLst/>
          </a:prstGeom>
        </p:spPr>
        <p:style>
          <a:lnRef idx="2">
            <a:schemeClr val="accent1"/>
          </a:lnRef>
          <a:fillRef idx="0">
            <a:schemeClr val="accent1"/>
          </a:fillRef>
          <a:effectRef idx="1">
            <a:schemeClr val="accent1"/>
          </a:effectRef>
          <a:fontRef idx="minor">
            <a:schemeClr val="tx1"/>
          </a:fontRef>
        </p:style>
      </p:cxnSp>
      <p:cxnSp>
        <p:nvCxnSpPr>
          <p:cNvPr id="126" name="Straight Connector 125">
            <a:extLst>
              <a:ext uri="{FF2B5EF4-FFF2-40B4-BE49-F238E27FC236}">
                <a16:creationId xmlns:a16="http://schemas.microsoft.com/office/drawing/2014/main" xmlns="" id="{BF0F1508-BAD0-4A32-A42D-C87500352BCE}"/>
              </a:ext>
            </a:extLst>
          </p:cNvPr>
          <p:cNvCxnSpPr>
            <a:cxnSpLocks/>
          </p:cNvCxnSpPr>
          <p:nvPr/>
        </p:nvCxnSpPr>
        <p:spPr>
          <a:xfrm flipV="1">
            <a:off x="9336441" y="2520104"/>
            <a:ext cx="2046761" cy="18399"/>
          </a:xfrm>
          <a:prstGeom prst="line">
            <a:avLst/>
          </a:prstGeom>
        </p:spPr>
        <p:style>
          <a:lnRef idx="2">
            <a:schemeClr val="accent1"/>
          </a:lnRef>
          <a:fillRef idx="0">
            <a:schemeClr val="accent1"/>
          </a:fillRef>
          <a:effectRef idx="1">
            <a:schemeClr val="accent1"/>
          </a:effectRef>
          <a:fontRef idx="minor">
            <a:schemeClr val="tx1"/>
          </a:fontRef>
        </p:style>
      </p:cxnSp>
      <p:cxnSp>
        <p:nvCxnSpPr>
          <p:cNvPr id="127" name="Straight Connector 126">
            <a:extLst>
              <a:ext uri="{FF2B5EF4-FFF2-40B4-BE49-F238E27FC236}">
                <a16:creationId xmlns:a16="http://schemas.microsoft.com/office/drawing/2014/main" xmlns="" id="{6FF9E6CD-C245-47E7-977F-17179946958E}"/>
              </a:ext>
            </a:extLst>
          </p:cNvPr>
          <p:cNvCxnSpPr>
            <a:cxnSpLocks/>
          </p:cNvCxnSpPr>
          <p:nvPr/>
        </p:nvCxnSpPr>
        <p:spPr>
          <a:xfrm flipH="1">
            <a:off x="9336441" y="2559387"/>
            <a:ext cx="1" cy="260099"/>
          </a:xfrm>
          <a:prstGeom prst="line">
            <a:avLst/>
          </a:prstGeom>
        </p:spPr>
        <p:style>
          <a:lnRef idx="2">
            <a:schemeClr val="accent1"/>
          </a:lnRef>
          <a:fillRef idx="0">
            <a:schemeClr val="accent1"/>
          </a:fillRef>
          <a:effectRef idx="1">
            <a:schemeClr val="accent1"/>
          </a:effectRef>
          <a:fontRef idx="minor">
            <a:schemeClr val="tx1"/>
          </a:fontRef>
        </p:style>
      </p:cxnSp>
      <p:cxnSp>
        <p:nvCxnSpPr>
          <p:cNvPr id="129" name="Straight Connector 128">
            <a:extLst>
              <a:ext uri="{FF2B5EF4-FFF2-40B4-BE49-F238E27FC236}">
                <a16:creationId xmlns:a16="http://schemas.microsoft.com/office/drawing/2014/main" xmlns="" id="{87B60453-2AAC-4712-B06D-F44034D484F4}"/>
              </a:ext>
            </a:extLst>
          </p:cNvPr>
          <p:cNvCxnSpPr>
            <a:cxnSpLocks/>
          </p:cNvCxnSpPr>
          <p:nvPr/>
        </p:nvCxnSpPr>
        <p:spPr>
          <a:xfrm flipH="1">
            <a:off x="11383202" y="2539936"/>
            <a:ext cx="1" cy="260099"/>
          </a:xfrm>
          <a:prstGeom prst="line">
            <a:avLst/>
          </a:prstGeom>
        </p:spPr>
        <p:style>
          <a:lnRef idx="2">
            <a:schemeClr val="accent1"/>
          </a:lnRef>
          <a:fillRef idx="0">
            <a:schemeClr val="accent1"/>
          </a:fillRef>
          <a:effectRef idx="1">
            <a:schemeClr val="accent1"/>
          </a:effectRef>
          <a:fontRef idx="minor">
            <a:schemeClr val="tx1"/>
          </a:fontRef>
        </p:style>
      </p:cxnSp>
      <p:cxnSp>
        <p:nvCxnSpPr>
          <p:cNvPr id="131" name="Straight Connector 130">
            <a:extLst>
              <a:ext uri="{FF2B5EF4-FFF2-40B4-BE49-F238E27FC236}">
                <a16:creationId xmlns:a16="http://schemas.microsoft.com/office/drawing/2014/main" xmlns="" id="{474BEF37-FA76-4B43-9506-41BB643CFA28}"/>
              </a:ext>
            </a:extLst>
          </p:cNvPr>
          <p:cNvCxnSpPr>
            <a:cxnSpLocks/>
          </p:cNvCxnSpPr>
          <p:nvPr/>
        </p:nvCxnSpPr>
        <p:spPr>
          <a:xfrm flipH="1">
            <a:off x="9367044" y="3244170"/>
            <a:ext cx="1" cy="260099"/>
          </a:xfrm>
          <a:prstGeom prst="line">
            <a:avLst/>
          </a:prstGeom>
        </p:spPr>
        <p:style>
          <a:lnRef idx="2">
            <a:schemeClr val="accent1"/>
          </a:lnRef>
          <a:fillRef idx="0">
            <a:schemeClr val="accent1"/>
          </a:fillRef>
          <a:effectRef idx="1">
            <a:schemeClr val="accent1"/>
          </a:effectRef>
          <a:fontRef idx="minor">
            <a:schemeClr val="tx1"/>
          </a:fontRef>
        </p:style>
      </p:cxnSp>
      <p:cxnSp>
        <p:nvCxnSpPr>
          <p:cNvPr id="132" name="Straight Connector 131">
            <a:extLst>
              <a:ext uri="{FF2B5EF4-FFF2-40B4-BE49-F238E27FC236}">
                <a16:creationId xmlns:a16="http://schemas.microsoft.com/office/drawing/2014/main" xmlns="" id="{AAEBDF58-A7B5-4ED1-AC52-B97A4FD3D4E6}"/>
              </a:ext>
            </a:extLst>
          </p:cNvPr>
          <p:cNvCxnSpPr>
            <a:cxnSpLocks/>
          </p:cNvCxnSpPr>
          <p:nvPr/>
        </p:nvCxnSpPr>
        <p:spPr>
          <a:xfrm flipH="1">
            <a:off x="9367045" y="3535882"/>
            <a:ext cx="1" cy="260099"/>
          </a:xfrm>
          <a:prstGeom prst="line">
            <a:avLst/>
          </a:prstGeom>
        </p:spPr>
        <p:style>
          <a:lnRef idx="2">
            <a:schemeClr val="accent1"/>
          </a:lnRef>
          <a:fillRef idx="0">
            <a:schemeClr val="accent1"/>
          </a:fillRef>
          <a:effectRef idx="1">
            <a:schemeClr val="accent1"/>
          </a:effectRef>
          <a:fontRef idx="minor">
            <a:schemeClr val="tx1"/>
          </a:fontRef>
        </p:style>
      </p:cxnSp>
      <p:cxnSp>
        <p:nvCxnSpPr>
          <p:cNvPr id="133" name="Straight Connector 132">
            <a:extLst>
              <a:ext uri="{FF2B5EF4-FFF2-40B4-BE49-F238E27FC236}">
                <a16:creationId xmlns:a16="http://schemas.microsoft.com/office/drawing/2014/main" xmlns="" id="{0BC39329-CC3B-440A-8B4D-E06DCC4A07E7}"/>
              </a:ext>
            </a:extLst>
          </p:cNvPr>
          <p:cNvCxnSpPr>
            <a:cxnSpLocks/>
          </p:cNvCxnSpPr>
          <p:nvPr/>
        </p:nvCxnSpPr>
        <p:spPr>
          <a:xfrm flipH="1">
            <a:off x="8859216" y="3529473"/>
            <a:ext cx="1" cy="260099"/>
          </a:xfrm>
          <a:prstGeom prst="line">
            <a:avLst/>
          </a:prstGeom>
        </p:spPr>
        <p:style>
          <a:lnRef idx="2">
            <a:schemeClr val="accent1"/>
          </a:lnRef>
          <a:fillRef idx="0">
            <a:schemeClr val="accent1"/>
          </a:fillRef>
          <a:effectRef idx="1">
            <a:schemeClr val="accent1"/>
          </a:effectRef>
          <a:fontRef idx="minor">
            <a:schemeClr val="tx1"/>
          </a:fontRef>
        </p:style>
      </p:cxnSp>
      <p:cxnSp>
        <p:nvCxnSpPr>
          <p:cNvPr id="134" name="Straight Connector 133">
            <a:extLst>
              <a:ext uri="{FF2B5EF4-FFF2-40B4-BE49-F238E27FC236}">
                <a16:creationId xmlns:a16="http://schemas.microsoft.com/office/drawing/2014/main" xmlns="" id="{471183E9-C699-4E6C-A220-295BE4CC7DD4}"/>
              </a:ext>
            </a:extLst>
          </p:cNvPr>
          <p:cNvCxnSpPr>
            <a:cxnSpLocks/>
          </p:cNvCxnSpPr>
          <p:nvPr/>
        </p:nvCxnSpPr>
        <p:spPr>
          <a:xfrm flipH="1">
            <a:off x="11383014" y="3199071"/>
            <a:ext cx="1" cy="260099"/>
          </a:xfrm>
          <a:prstGeom prst="line">
            <a:avLst/>
          </a:prstGeom>
        </p:spPr>
        <p:style>
          <a:lnRef idx="2">
            <a:schemeClr val="accent1"/>
          </a:lnRef>
          <a:fillRef idx="0">
            <a:schemeClr val="accent1"/>
          </a:fillRef>
          <a:effectRef idx="1">
            <a:schemeClr val="accent1"/>
          </a:effectRef>
          <a:fontRef idx="minor">
            <a:schemeClr val="tx1"/>
          </a:fontRef>
        </p:style>
      </p:cxnSp>
      <p:cxnSp>
        <p:nvCxnSpPr>
          <p:cNvPr id="136" name="Straight Connector 135">
            <a:extLst>
              <a:ext uri="{FF2B5EF4-FFF2-40B4-BE49-F238E27FC236}">
                <a16:creationId xmlns:a16="http://schemas.microsoft.com/office/drawing/2014/main" xmlns="" id="{E5DE9323-FAE8-4B5B-A456-1AEFD9FFD34A}"/>
              </a:ext>
            </a:extLst>
          </p:cNvPr>
          <p:cNvCxnSpPr>
            <a:cxnSpLocks/>
          </p:cNvCxnSpPr>
          <p:nvPr/>
        </p:nvCxnSpPr>
        <p:spPr>
          <a:xfrm flipH="1">
            <a:off x="11875368" y="4146387"/>
            <a:ext cx="1" cy="260099"/>
          </a:xfrm>
          <a:prstGeom prst="line">
            <a:avLst/>
          </a:prstGeom>
        </p:spPr>
        <p:style>
          <a:lnRef idx="2">
            <a:schemeClr val="accent1"/>
          </a:lnRef>
          <a:fillRef idx="0">
            <a:schemeClr val="accent1"/>
          </a:fillRef>
          <a:effectRef idx="1">
            <a:schemeClr val="accent1"/>
          </a:effectRef>
          <a:fontRef idx="minor">
            <a:schemeClr val="tx1"/>
          </a:fontRef>
        </p:style>
      </p:cxnSp>
      <p:cxnSp>
        <p:nvCxnSpPr>
          <p:cNvPr id="137" name="Straight Connector 136">
            <a:extLst>
              <a:ext uri="{FF2B5EF4-FFF2-40B4-BE49-F238E27FC236}">
                <a16:creationId xmlns:a16="http://schemas.microsoft.com/office/drawing/2014/main" xmlns="" id="{B89825F6-A107-4979-BCBE-31F1E7E569F3}"/>
              </a:ext>
            </a:extLst>
          </p:cNvPr>
          <p:cNvCxnSpPr>
            <a:cxnSpLocks/>
          </p:cNvCxnSpPr>
          <p:nvPr/>
        </p:nvCxnSpPr>
        <p:spPr>
          <a:xfrm flipH="1">
            <a:off x="11383015" y="4182960"/>
            <a:ext cx="2" cy="217082"/>
          </a:xfrm>
          <a:prstGeom prst="line">
            <a:avLst/>
          </a:prstGeom>
        </p:spPr>
        <p:style>
          <a:lnRef idx="2">
            <a:schemeClr val="accent1"/>
          </a:lnRef>
          <a:fillRef idx="0">
            <a:schemeClr val="accent1"/>
          </a:fillRef>
          <a:effectRef idx="1">
            <a:schemeClr val="accent1"/>
          </a:effectRef>
          <a:fontRef idx="minor">
            <a:schemeClr val="tx1"/>
          </a:fontRef>
        </p:style>
      </p:cxnSp>
      <p:cxnSp>
        <p:nvCxnSpPr>
          <p:cNvPr id="138" name="Straight Connector 137">
            <a:extLst>
              <a:ext uri="{FF2B5EF4-FFF2-40B4-BE49-F238E27FC236}">
                <a16:creationId xmlns:a16="http://schemas.microsoft.com/office/drawing/2014/main" xmlns="" id="{7C2CA427-C9A7-437B-8C69-9D76AB530E37}"/>
              </a:ext>
            </a:extLst>
          </p:cNvPr>
          <p:cNvCxnSpPr>
            <a:cxnSpLocks/>
          </p:cNvCxnSpPr>
          <p:nvPr/>
        </p:nvCxnSpPr>
        <p:spPr>
          <a:xfrm flipH="1">
            <a:off x="9892055" y="3497637"/>
            <a:ext cx="1" cy="260099"/>
          </a:xfrm>
          <a:prstGeom prst="line">
            <a:avLst/>
          </a:prstGeom>
        </p:spPr>
        <p:style>
          <a:lnRef idx="2">
            <a:schemeClr val="accent1"/>
          </a:lnRef>
          <a:fillRef idx="0">
            <a:schemeClr val="accent1"/>
          </a:fillRef>
          <a:effectRef idx="1">
            <a:schemeClr val="accent1"/>
          </a:effectRef>
          <a:fontRef idx="minor">
            <a:schemeClr val="tx1"/>
          </a:fontRef>
        </p:style>
      </p:cxnSp>
      <p:cxnSp>
        <p:nvCxnSpPr>
          <p:cNvPr id="139" name="Straight Connector 138">
            <a:extLst>
              <a:ext uri="{FF2B5EF4-FFF2-40B4-BE49-F238E27FC236}">
                <a16:creationId xmlns:a16="http://schemas.microsoft.com/office/drawing/2014/main" xmlns="" id="{678EC5CE-5EB4-44D6-A48C-BC97DB8765F2}"/>
              </a:ext>
            </a:extLst>
          </p:cNvPr>
          <p:cNvCxnSpPr>
            <a:cxnSpLocks/>
          </p:cNvCxnSpPr>
          <p:nvPr/>
        </p:nvCxnSpPr>
        <p:spPr>
          <a:xfrm flipH="1">
            <a:off x="10865917" y="4175593"/>
            <a:ext cx="1" cy="260099"/>
          </a:xfrm>
          <a:prstGeom prst="line">
            <a:avLst/>
          </a:prstGeom>
        </p:spPr>
        <p:style>
          <a:lnRef idx="2">
            <a:schemeClr val="accent1"/>
          </a:lnRef>
          <a:fillRef idx="0">
            <a:schemeClr val="accent1"/>
          </a:fillRef>
          <a:effectRef idx="1">
            <a:schemeClr val="accent1"/>
          </a:effectRef>
          <a:fontRef idx="minor">
            <a:schemeClr val="tx1"/>
          </a:fontRef>
        </p:style>
      </p:cxnSp>
      <p:cxnSp>
        <p:nvCxnSpPr>
          <p:cNvPr id="140" name="Straight Connector 139">
            <a:extLst>
              <a:ext uri="{FF2B5EF4-FFF2-40B4-BE49-F238E27FC236}">
                <a16:creationId xmlns:a16="http://schemas.microsoft.com/office/drawing/2014/main" xmlns="" id="{2AACDA58-DB3D-4866-A8A6-5EAB0744B758}"/>
              </a:ext>
            </a:extLst>
          </p:cNvPr>
          <p:cNvCxnSpPr>
            <a:cxnSpLocks/>
          </p:cNvCxnSpPr>
          <p:nvPr/>
        </p:nvCxnSpPr>
        <p:spPr>
          <a:xfrm flipH="1">
            <a:off x="11382826" y="3882658"/>
            <a:ext cx="1" cy="260099"/>
          </a:xfrm>
          <a:prstGeom prst="line">
            <a:avLst/>
          </a:prstGeom>
        </p:spPr>
        <p:style>
          <a:lnRef idx="2">
            <a:schemeClr val="accent1"/>
          </a:lnRef>
          <a:fillRef idx="0">
            <a:schemeClr val="accent1"/>
          </a:fillRef>
          <a:effectRef idx="1">
            <a:schemeClr val="accent1"/>
          </a:effectRef>
          <a:fontRef idx="minor">
            <a:schemeClr val="tx1"/>
          </a:fontRef>
        </p:style>
      </p:cxnSp>
      <p:cxnSp>
        <p:nvCxnSpPr>
          <p:cNvPr id="141" name="Straight Connector 140">
            <a:extLst>
              <a:ext uri="{FF2B5EF4-FFF2-40B4-BE49-F238E27FC236}">
                <a16:creationId xmlns:a16="http://schemas.microsoft.com/office/drawing/2014/main" xmlns="" id="{720C3DF4-8FA2-44AB-A5AB-49A3F12313C5}"/>
              </a:ext>
            </a:extLst>
          </p:cNvPr>
          <p:cNvCxnSpPr>
            <a:cxnSpLocks/>
          </p:cNvCxnSpPr>
          <p:nvPr/>
        </p:nvCxnSpPr>
        <p:spPr>
          <a:xfrm>
            <a:off x="10857820" y="4157819"/>
            <a:ext cx="1044153"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42" name="Straight Connector 141">
            <a:extLst>
              <a:ext uri="{FF2B5EF4-FFF2-40B4-BE49-F238E27FC236}">
                <a16:creationId xmlns:a16="http://schemas.microsoft.com/office/drawing/2014/main" xmlns="" id="{EA5459F2-9B33-4B40-A1B6-D4874F7444CC}"/>
              </a:ext>
            </a:extLst>
          </p:cNvPr>
          <p:cNvCxnSpPr>
            <a:cxnSpLocks/>
          </p:cNvCxnSpPr>
          <p:nvPr/>
        </p:nvCxnSpPr>
        <p:spPr>
          <a:xfrm>
            <a:off x="8844969" y="3519680"/>
            <a:ext cx="1044153" cy="0"/>
          </a:xfrm>
          <a:prstGeom prst="line">
            <a:avLst/>
          </a:prstGeom>
        </p:spPr>
        <p:style>
          <a:lnRef idx="2">
            <a:schemeClr val="accent1"/>
          </a:lnRef>
          <a:fillRef idx="0">
            <a:schemeClr val="accent1"/>
          </a:fillRef>
          <a:effectRef idx="1">
            <a:schemeClr val="accent1"/>
          </a:effectRef>
          <a:fontRef idx="minor">
            <a:schemeClr val="tx1"/>
          </a:fontRef>
        </p:style>
      </p:cxnSp>
      <p:sp>
        <p:nvSpPr>
          <p:cNvPr id="144" name="椭圆 14">
            <a:extLst>
              <a:ext uri="{FF2B5EF4-FFF2-40B4-BE49-F238E27FC236}">
                <a16:creationId xmlns:a16="http://schemas.microsoft.com/office/drawing/2014/main" xmlns="" id="{3B7E2140-5BBD-4B7D-B12F-8597F52C5998}"/>
              </a:ext>
            </a:extLst>
          </p:cNvPr>
          <p:cNvSpPr/>
          <p:nvPr/>
        </p:nvSpPr>
        <p:spPr>
          <a:xfrm>
            <a:off x="10664141" y="4441345"/>
            <a:ext cx="429028" cy="429028"/>
          </a:xfrm>
          <a:prstGeom prst="ellipse">
            <a:avLst/>
          </a:prstGeom>
          <a:gradFill>
            <a:gsLst>
              <a:gs pos="0">
                <a:srgbClr val="067FC9"/>
              </a:gs>
              <a:gs pos="100000">
                <a:srgbClr val="00B2CA"/>
              </a:gs>
            </a:gsLst>
            <a:lin ang="2700000" scaled="1"/>
          </a:gradFill>
          <a:ln w="76200" cap="flat" cmpd="sng" algn="ctr">
            <a:noFill/>
            <a:prstDash val="solid"/>
          </a:ln>
          <a:effectLst>
            <a:outerShdw blurRad="368300" dist="101600" dir="10800000" algn="r" rotWithShape="0">
              <a:prstClr val="black">
                <a:alpha val="40000"/>
              </a:prstClr>
            </a:outerShdw>
          </a:effectLst>
        </p:spPr>
        <p:txBody>
          <a:bodyPr rtlCol="0" anchor="ctr"/>
          <a:lstStyle/>
          <a:p>
            <a:pPr algn="ctr" defTabSz="609600"/>
            <a:endParaRPr lang="zh-CN" altLang="en-US" kern="0">
              <a:solidFill>
                <a:srgbClr val="57C6CF"/>
              </a:solidFill>
              <a:cs typeface="+mn-ea"/>
              <a:sym typeface="+mn-lt"/>
            </a:endParaRPr>
          </a:p>
        </p:txBody>
      </p:sp>
      <p:sp>
        <p:nvSpPr>
          <p:cNvPr id="153" name="文本框 41">
            <a:extLst>
              <a:ext uri="{FF2B5EF4-FFF2-40B4-BE49-F238E27FC236}">
                <a16:creationId xmlns:a16="http://schemas.microsoft.com/office/drawing/2014/main" xmlns="" id="{57F6E5C6-5036-4144-A8D7-A132D2AC8FFE}"/>
              </a:ext>
            </a:extLst>
          </p:cNvPr>
          <p:cNvSpPr txBox="1"/>
          <p:nvPr/>
        </p:nvSpPr>
        <p:spPr>
          <a:xfrm>
            <a:off x="1216771" y="1499611"/>
            <a:ext cx="1554656" cy="423321"/>
          </a:xfrm>
          <a:prstGeom prst="rect">
            <a:avLst/>
          </a:prstGeom>
        </p:spPr>
        <p:txBody>
          <a:bodyPr wrap="square">
            <a:spAutoFit/>
          </a:bodyPr>
          <a:lstStyle>
            <a:defPPr>
              <a:defRPr lang="zh-CN"/>
            </a:defPPr>
            <a:lvl1pPr algn="ctr" defTabSz="914400" eaLnBrk="1" fontAlgn="auto" hangingPunct="1">
              <a:lnSpc>
                <a:spcPct val="130000"/>
              </a:lnSpc>
              <a:spcBef>
                <a:spcPts val="0"/>
              </a:spcBef>
              <a:spcAft>
                <a:spcPts val="0"/>
              </a:spcAft>
              <a:defRPr sz="1200">
                <a:solidFill>
                  <a:schemeClr val="tx1">
                    <a:lumMod val="75000"/>
                    <a:lumOff val="25000"/>
                  </a:schemeClr>
                </a:solidFill>
                <a:latin typeface="Calibri Light" panose="020F0302020204030204"/>
                <a:ea typeface="方正正纤黑简体"/>
              </a:defRPr>
            </a:lvl1pPr>
          </a:lstStyle>
          <a:p>
            <a:r>
              <a:rPr lang="en-IN" sz="1800" dirty="0">
                <a:solidFill>
                  <a:schemeClr val="accent1">
                    <a:lumMod val="50000"/>
                  </a:schemeClr>
                </a:solidFill>
              </a:rPr>
              <a:t>Tree1</a:t>
            </a:r>
          </a:p>
        </p:txBody>
      </p:sp>
      <p:sp>
        <p:nvSpPr>
          <p:cNvPr id="155" name="文本框 41">
            <a:extLst>
              <a:ext uri="{FF2B5EF4-FFF2-40B4-BE49-F238E27FC236}">
                <a16:creationId xmlns:a16="http://schemas.microsoft.com/office/drawing/2014/main" xmlns="" id="{A4CA8D5B-124C-4CC3-8BEA-D9533FC3F87F}"/>
              </a:ext>
            </a:extLst>
          </p:cNvPr>
          <p:cNvSpPr txBox="1"/>
          <p:nvPr/>
        </p:nvSpPr>
        <p:spPr>
          <a:xfrm>
            <a:off x="9582494" y="1440163"/>
            <a:ext cx="1554656" cy="423321"/>
          </a:xfrm>
          <a:prstGeom prst="rect">
            <a:avLst/>
          </a:prstGeom>
        </p:spPr>
        <p:txBody>
          <a:bodyPr wrap="square">
            <a:spAutoFit/>
          </a:bodyPr>
          <a:lstStyle>
            <a:defPPr>
              <a:defRPr lang="zh-CN"/>
            </a:defPPr>
            <a:lvl1pPr algn="ctr" defTabSz="914400" eaLnBrk="1" fontAlgn="auto" hangingPunct="1">
              <a:lnSpc>
                <a:spcPct val="130000"/>
              </a:lnSpc>
              <a:spcBef>
                <a:spcPts val="0"/>
              </a:spcBef>
              <a:spcAft>
                <a:spcPts val="0"/>
              </a:spcAft>
              <a:defRPr sz="1200">
                <a:solidFill>
                  <a:schemeClr val="tx1">
                    <a:lumMod val="75000"/>
                    <a:lumOff val="25000"/>
                  </a:schemeClr>
                </a:solidFill>
                <a:latin typeface="Calibri Light" panose="020F0302020204030204"/>
                <a:ea typeface="方正正纤黑简体"/>
              </a:defRPr>
            </a:lvl1pPr>
          </a:lstStyle>
          <a:p>
            <a:r>
              <a:rPr lang="en-IN" sz="1800" dirty="0">
                <a:solidFill>
                  <a:schemeClr val="accent1">
                    <a:lumMod val="50000"/>
                  </a:schemeClr>
                </a:solidFill>
              </a:rPr>
              <a:t>Tree3</a:t>
            </a:r>
          </a:p>
        </p:txBody>
      </p:sp>
      <p:sp>
        <p:nvSpPr>
          <p:cNvPr id="156" name="文本框 41">
            <a:extLst>
              <a:ext uri="{FF2B5EF4-FFF2-40B4-BE49-F238E27FC236}">
                <a16:creationId xmlns:a16="http://schemas.microsoft.com/office/drawing/2014/main" xmlns="" id="{7D90786A-DB93-43EC-B90E-C061BDAF5F76}"/>
              </a:ext>
            </a:extLst>
          </p:cNvPr>
          <p:cNvSpPr txBox="1"/>
          <p:nvPr/>
        </p:nvSpPr>
        <p:spPr>
          <a:xfrm>
            <a:off x="5104860" y="1377261"/>
            <a:ext cx="1554656" cy="423321"/>
          </a:xfrm>
          <a:prstGeom prst="rect">
            <a:avLst/>
          </a:prstGeom>
        </p:spPr>
        <p:txBody>
          <a:bodyPr wrap="square">
            <a:spAutoFit/>
          </a:bodyPr>
          <a:lstStyle>
            <a:defPPr>
              <a:defRPr lang="zh-CN"/>
            </a:defPPr>
            <a:lvl1pPr algn="ctr" defTabSz="914400" eaLnBrk="1" fontAlgn="auto" hangingPunct="1">
              <a:lnSpc>
                <a:spcPct val="130000"/>
              </a:lnSpc>
              <a:spcBef>
                <a:spcPts val="0"/>
              </a:spcBef>
              <a:spcAft>
                <a:spcPts val="0"/>
              </a:spcAft>
              <a:defRPr sz="1200">
                <a:solidFill>
                  <a:schemeClr val="tx1">
                    <a:lumMod val="75000"/>
                    <a:lumOff val="25000"/>
                  </a:schemeClr>
                </a:solidFill>
                <a:latin typeface="Calibri Light" panose="020F0302020204030204"/>
                <a:ea typeface="方正正纤黑简体"/>
              </a:defRPr>
            </a:lvl1pPr>
          </a:lstStyle>
          <a:p>
            <a:r>
              <a:rPr lang="en-IN" sz="1800" dirty="0">
                <a:solidFill>
                  <a:schemeClr val="accent1">
                    <a:lumMod val="50000"/>
                  </a:schemeClr>
                </a:solidFill>
              </a:rPr>
              <a:t>Tree2</a:t>
            </a:r>
          </a:p>
        </p:txBody>
      </p:sp>
      <p:cxnSp>
        <p:nvCxnSpPr>
          <p:cNvPr id="167" name="Straight Arrow Connector 166">
            <a:extLst>
              <a:ext uri="{FF2B5EF4-FFF2-40B4-BE49-F238E27FC236}">
                <a16:creationId xmlns:a16="http://schemas.microsoft.com/office/drawing/2014/main" xmlns="" id="{D7A69E1F-04D8-4DF3-B6FF-0992963E3F05}"/>
              </a:ext>
            </a:extLst>
          </p:cNvPr>
          <p:cNvCxnSpPr>
            <a:cxnSpLocks/>
            <a:endCxn id="172" idx="3"/>
          </p:cNvCxnSpPr>
          <p:nvPr/>
        </p:nvCxnSpPr>
        <p:spPr>
          <a:xfrm flipH="1">
            <a:off x="7519446" y="5085382"/>
            <a:ext cx="2798540" cy="63367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8" name="Straight Arrow Connector 167">
            <a:extLst>
              <a:ext uri="{FF2B5EF4-FFF2-40B4-BE49-F238E27FC236}">
                <a16:creationId xmlns:a16="http://schemas.microsoft.com/office/drawing/2014/main" xmlns="" id="{F29FDC9B-3710-44A2-B95D-66B34EF060D8}"/>
              </a:ext>
            </a:extLst>
          </p:cNvPr>
          <p:cNvCxnSpPr>
            <a:cxnSpLocks/>
            <a:endCxn id="172" idx="1"/>
          </p:cNvCxnSpPr>
          <p:nvPr/>
        </p:nvCxnSpPr>
        <p:spPr>
          <a:xfrm>
            <a:off x="1816588" y="5072227"/>
            <a:ext cx="2538974" cy="64683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72" name="Rectangle 171">
            <a:extLst>
              <a:ext uri="{FF2B5EF4-FFF2-40B4-BE49-F238E27FC236}">
                <a16:creationId xmlns:a16="http://schemas.microsoft.com/office/drawing/2014/main" xmlns="" id="{D5E5444F-FC34-4E0B-8A27-A761D5ED9314}"/>
              </a:ext>
            </a:extLst>
          </p:cNvPr>
          <p:cNvSpPr/>
          <p:nvPr/>
        </p:nvSpPr>
        <p:spPr>
          <a:xfrm>
            <a:off x="4355562" y="5457448"/>
            <a:ext cx="3163884" cy="523220"/>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IN" dirty="0"/>
              <a:t>Mean</a:t>
            </a:r>
          </a:p>
        </p:txBody>
      </p:sp>
      <p:cxnSp>
        <p:nvCxnSpPr>
          <p:cNvPr id="179" name="Straight Arrow Connector 178">
            <a:extLst>
              <a:ext uri="{FF2B5EF4-FFF2-40B4-BE49-F238E27FC236}">
                <a16:creationId xmlns:a16="http://schemas.microsoft.com/office/drawing/2014/main" xmlns="" id="{7C513C6D-16A3-4FCA-ACA5-32D9B13B768B}"/>
              </a:ext>
            </a:extLst>
          </p:cNvPr>
          <p:cNvCxnSpPr>
            <a:cxnSpLocks/>
            <a:endCxn id="172" idx="0"/>
          </p:cNvCxnSpPr>
          <p:nvPr/>
        </p:nvCxnSpPr>
        <p:spPr>
          <a:xfrm>
            <a:off x="5935578" y="5072227"/>
            <a:ext cx="1926" cy="38522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81" name="Straight Arrow Connector 180">
            <a:extLst>
              <a:ext uri="{FF2B5EF4-FFF2-40B4-BE49-F238E27FC236}">
                <a16:creationId xmlns:a16="http://schemas.microsoft.com/office/drawing/2014/main" xmlns="" id="{4A8DD595-B464-41EB-8296-A245024EDCE7}"/>
              </a:ext>
            </a:extLst>
          </p:cNvPr>
          <p:cNvCxnSpPr>
            <a:cxnSpLocks/>
          </p:cNvCxnSpPr>
          <p:nvPr/>
        </p:nvCxnSpPr>
        <p:spPr>
          <a:xfrm>
            <a:off x="5940711" y="5980668"/>
            <a:ext cx="1926" cy="38522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82" name="Rectangle 181">
            <a:extLst>
              <a:ext uri="{FF2B5EF4-FFF2-40B4-BE49-F238E27FC236}">
                <a16:creationId xmlns:a16="http://schemas.microsoft.com/office/drawing/2014/main" xmlns="" id="{2EC30FB8-C778-4788-A5E0-3F651A3737DF}"/>
              </a:ext>
            </a:extLst>
          </p:cNvPr>
          <p:cNvSpPr/>
          <p:nvPr/>
        </p:nvSpPr>
        <p:spPr>
          <a:xfrm>
            <a:off x="4352157" y="6310103"/>
            <a:ext cx="3163884" cy="491015"/>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IN" dirty="0"/>
              <a:t>Prediction</a:t>
            </a:r>
          </a:p>
        </p:txBody>
      </p:sp>
    </p:spTree>
  </p:cSld>
  <p:clrMapOvr>
    <a:masterClrMapping/>
  </p:clrMapOvr>
  <mc:AlternateContent xmlns:mc="http://schemas.openxmlformats.org/markup-compatibility/2006">
    <mc:Choice xmlns:p14="http://schemas.microsoft.com/office/powerpoint/2010/main" xmlns="" Requires="p14">
      <p:transition spd="slow" p14:dur="1500">
        <p:random/>
      </p:transition>
    </mc:Choice>
    <mc:Fallback>
      <p:transition spd="slow">
        <p:random/>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椭圆 119">
            <a:extLst>
              <a:ext uri="{FF2B5EF4-FFF2-40B4-BE49-F238E27FC236}">
                <a16:creationId xmlns:a16="http://schemas.microsoft.com/office/drawing/2014/main" xmlns="" id="{8605481E-073C-433C-81BC-24BDD929A4E6}"/>
              </a:ext>
            </a:extLst>
          </p:cNvPr>
          <p:cNvSpPr/>
          <p:nvPr/>
        </p:nvSpPr>
        <p:spPr>
          <a:xfrm>
            <a:off x="9833" y="78657"/>
            <a:ext cx="2684207" cy="2084439"/>
          </a:xfrm>
          <a:prstGeom prst="ellipse">
            <a:avLst/>
          </a:prstGeom>
          <a:gradFill>
            <a:gsLst>
              <a:gs pos="0">
                <a:srgbClr val="067FC9"/>
              </a:gs>
              <a:gs pos="100000">
                <a:srgbClr val="00B2CA"/>
              </a:gs>
            </a:gsLst>
            <a:lin ang="2700000" scaled="1"/>
          </a:gra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200" dirty="0"/>
              <a:t>Accuracy Checking</a:t>
            </a:r>
            <a:endParaRPr lang="zh-CN" altLang="en-US" sz="3200" dirty="0">
              <a:cs typeface="+mn-ea"/>
              <a:sym typeface="+mn-lt"/>
            </a:endParaRPr>
          </a:p>
        </p:txBody>
      </p:sp>
      <p:pic>
        <p:nvPicPr>
          <p:cNvPr id="2050" name="Picture 2" descr="C:\Users\ASUS\Downloads\randomforest (2).PNG"/>
          <p:cNvPicPr>
            <a:picLocks noChangeAspect="1" noChangeArrowheads="1"/>
          </p:cNvPicPr>
          <p:nvPr/>
        </p:nvPicPr>
        <p:blipFill>
          <a:blip r:embed="rId3"/>
          <a:srcRect/>
          <a:stretch>
            <a:fillRect/>
          </a:stretch>
        </p:blipFill>
        <p:spPr bwMode="auto">
          <a:xfrm>
            <a:off x="2627313" y="1804988"/>
            <a:ext cx="9564687" cy="5053012"/>
          </a:xfrm>
          <a:prstGeom prst="rect">
            <a:avLst/>
          </a:prstGeom>
          <a:noFill/>
        </p:spPr>
      </p:pic>
    </p:spTree>
    <p:extLst>
      <p:ext uri="{BB962C8B-B14F-4D97-AF65-F5344CB8AC3E}">
        <p14:creationId xmlns:p14="http://schemas.microsoft.com/office/powerpoint/2010/main" xmlns="" val="2158198688"/>
      </p:ext>
    </p:extLst>
  </p:cSld>
  <p:clrMapOvr>
    <a:masterClrMapping/>
  </p:clrMapOvr>
  <mc:AlternateContent xmlns:mc="http://schemas.openxmlformats.org/markup-compatibility/2006">
    <mc:Choice xmlns:p14="http://schemas.microsoft.com/office/powerpoint/2010/main" xmlns="" Requires="p14">
      <p:transition spd="slow" p14:dur="1500">
        <p:random/>
      </p:transition>
    </mc:Choice>
    <mc:Fallback>
      <p:transition spd="slow">
        <p:random/>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19">
            <a:extLst>
              <a:ext uri="{FF2B5EF4-FFF2-40B4-BE49-F238E27FC236}">
                <a16:creationId xmlns:a16="http://schemas.microsoft.com/office/drawing/2014/main" xmlns="" id="{8605481E-073C-433C-81BC-24BDD929A4E6}"/>
              </a:ext>
            </a:extLst>
          </p:cNvPr>
          <p:cNvSpPr/>
          <p:nvPr/>
        </p:nvSpPr>
        <p:spPr>
          <a:xfrm>
            <a:off x="9833" y="78657"/>
            <a:ext cx="2684207" cy="2084439"/>
          </a:xfrm>
          <a:prstGeom prst="ellipse">
            <a:avLst/>
          </a:prstGeom>
          <a:gradFill>
            <a:gsLst>
              <a:gs pos="0">
                <a:srgbClr val="067FC9"/>
              </a:gs>
              <a:gs pos="100000">
                <a:srgbClr val="00B2CA"/>
              </a:gs>
            </a:gsLst>
            <a:lin ang="2700000" scaled="1"/>
          </a:gra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200" dirty="0"/>
              <a:t>Accuracy </a:t>
            </a:r>
            <a:endParaRPr lang="en-IN" sz="3200" dirty="0" smtClean="0"/>
          </a:p>
          <a:p>
            <a:pPr algn="ctr"/>
            <a:r>
              <a:rPr lang="en-IN" altLang="zh-CN" sz="3200" dirty="0" smtClean="0">
                <a:cs typeface="+mn-ea"/>
                <a:sym typeface="+mn-lt"/>
              </a:rPr>
              <a:t>Graph</a:t>
            </a:r>
            <a:endParaRPr lang="zh-CN" altLang="en-US" sz="3200" dirty="0">
              <a:cs typeface="+mn-ea"/>
              <a:sym typeface="+mn-lt"/>
            </a:endParaRPr>
          </a:p>
        </p:txBody>
      </p:sp>
      <p:pic>
        <p:nvPicPr>
          <p:cNvPr id="3074" name="Picture 2" descr="C:\Users\ASUS\Desktop\accuuracy graphs.PNG"/>
          <p:cNvPicPr>
            <a:picLocks noChangeAspect="1" noChangeArrowheads="1"/>
          </p:cNvPicPr>
          <p:nvPr/>
        </p:nvPicPr>
        <p:blipFill>
          <a:blip r:embed="rId2"/>
          <a:srcRect/>
          <a:stretch>
            <a:fillRect/>
          </a:stretch>
        </p:blipFill>
        <p:spPr bwMode="auto">
          <a:xfrm>
            <a:off x="2686050" y="1546225"/>
            <a:ext cx="9505950" cy="5311775"/>
          </a:xfrm>
          <a:prstGeom prst="rect">
            <a:avLst/>
          </a:prstGeom>
          <a:noFill/>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descr="e7d195523061f1c01ef2b70529884c179423570dbaad84926380ABC1F97BAEF0C8FC051856578EAB7874501A1FFE158C4981707381814BCC4D9A8E3554438DEE4FBCF5A5B4D2A8B0989AB57E8BAC65EBE4A47EBC1CA324CC3D31887AE1D3142DFDFB8CB2971DE257BDD692CB343E3DE7AF9A97A699C95B8734FC7A239B42FAB74F68B1078AB6C195826659C8CB4EAA13"/>
          <p:cNvSpPr/>
          <p:nvPr/>
        </p:nvSpPr>
        <p:spPr>
          <a:xfrm>
            <a:off x="1741714" y="1469435"/>
            <a:ext cx="8708572" cy="3973206"/>
          </a:xfrm>
          <a:prstGeom prst="rect">
            <a:avLst/>
          </a:prstGeom>
          <a:noFill/>
          <a:ln w="76200" cap="flat" cmpd="sng" algn="ctr">
            <a:solidFill>
              <a:sysClr val="window" lastClr="FFFFFF"/>
            </a:solidFill>
            <a:prstDash val="solid"/>
            <a:miter lim="800000"/>
          </a:ln>
          <a:effectLst>
            <a:outerShdw blurRad="355600" dist="38100" dir="2700000" algn="tl" rotWithShape="0">
              <a:prstClr val="black">
                <a:alpha val="40000"/>
              </a:prstClr>
            </a:outerShdw>
          </a:effectLst>
        </p:spPr>
        <p:txBody>
          <a:bodyPr rtlCol="0" anchor="ctr"/>
          <a:lstStyle/>
          <a:p>
            <a:pPr marL="285750" indent="-285750">
              <a:buFont typeface="Wingdings" panose="05000000000000000000" pitchFamily="2" charset="2"/>
              <a:buChar char="q"/>
            </a:pPr>
            <a:endParaRPr lang="en-IN" sz="2000" dirty="0">
              <a:solidFill>
                <a:schemeClr val="bg1"/>
              </a:solidFill>
            </a:endParaRPr>
          </a:p>
        </p:txBody>
      </p:sp>
      <p:sp>
        <p:nvSpPr>
          <p:cNvPr id="17" name="文本框 17" descr="e7d195523061f1c01ef2b70529884c179423570dbaad84926380ABC1F97BAEF0C8FC051856578EAB7874501A1FFE158C4981707381814BCC4D9A8E3554438DEE4FBCF5A5B4D2A8B0989AB57E8BAC65EB78E88646274E831C9234658809444C654D0E7AB74817768EA0B6795915E8B7D2C60D1850833C635F6542EBECC498C98E6B33BA0352879360"/>
          <p:cNvSpPr txBox="1"/>
          <p:nvPr/>
        </p:nvSpPr>
        <p:spPr>
          <a:xfrm>
            <a:off x="0" y="25396"/>
            <a:ext cx="2395466" cy="1323439"/>
          </a:xfrm>
          <a:prstGeom prst="rect">
            <a:avLst/>
          </a:prstGeom>
          <a:noFill/>
        </p:spPr>
        <p:txBody>
          <a:bodyPr wrap="square" rtlCol="0">
            <a:spAutoFit/>
          </a:bodyPr>
          <a:lstStyle>
            <a:defPPr>
              <a:defRPr lang="id-ID"/>
            </a:defPPr>
            <a:lvl1pPr algn="ctr">
              <a:defRPr sz="13800">
                <a:solidFill>
                  <a:schemeClr val="bg1"/>
                </a:solidFill>
                <a:latin typeface="DFGothic-EB" panose="02010609010101010101" pitchFamily="1" charset="-128"/>
                <a:ea typeface="DFGothic-EB" panose="02010609010101010101" pitchFamily="1" charset="-128"/>
                <a:cs typeface="+mn-ea"/>
              </a:defRPr>
            </a:lvl1pPr>
          </a:lstStyle>
          <a:p>
            <a:pPr defTabSz="914400"/>
            <a:r>
              <a:rPr lang="en-US" altLang="zh-CN" sz="8000" dirty="0">
                <a:solidFill>
                  <a:prstClr val="white"/>
                </a:solidFill>
                <a:latin typeface="Open Sans Semibold" panose="020B0706030804020204" pitchFamily="34" charset="0"/>
                <a:ea typeface="Open Sans Semibold" panose="020B0706030804020204" pitchFamily="34" charset="0"/>
                <a:cs typeface="Open Sans Semibold" panose="020B0706030804020204" pitchFamily="34" charset="0"/>
              </a:rPr>
              <a:t>05-</a:t>
            </a:r>
            <a:endParaRPr lang="zh-CN" altLang="en-US" sz="8000" dirty="0">
              <a:solidFill>
                <a:prstClr val="white"/>
              </a:solidFill>
              <a:latin typeface="Open Sans Semibold" panose="020B0706030804020204" pitchFamily="34" charset="0"/>
              <a:cs typeface="Open Sans Semibold" panose="020B0706030804020204" pitchFamily="34" charset="0"/>
            </a:endParaRPr>
          </a:p>
        </p:txBody>
      </p:sp>
      <p:sp>
        <p:nvSpPr>
          <p:cNvPr id="7" name="矩形 6" descr="e7d195523061f1c01ef2b70529884c179423570dbaad84926380ABC1F97BAEF0C8FC051856578EAB7874501A1FFE158C4981707381814BCC4D9A8E3554438DEE4FBCF5A5B4D2A8B0989AB57E8BAC65EBE4A47EBC1CA324CC3D31887AE1D3142DFDFB8CB2971DE257BDD692CB343E3DE7AF9A97A699C95B8734FC7A239B42FAB74F68B1078AB6C195826659C8CB4EAA13"/>
          <p:cNvSpPr/>
          <p:nvPr/>
        </p:nvSpPr>
        <p:spPr>
          <a:xfrm>
            <a:off x="-1" y="1877961"/>
            <a:ext cx="1401535" cy="3156155"/>
          </a:xfrm>
          <a:prstGeom prst="rect">
            <a:avLst/>
          </a:prstGeom>
          <a:noFill/>
          <a:ln w="76200" cap="flat" cmpd="sng" algn="ctr">
            <a:solidFill>
              <a:sysClr val="window" lastClr="FFFFFF"/>
            </a:solidFill>
            <a:prstDash val="solid"/>
            <a:miter lim="800000"/>
          </a:ln>
          <a:effectLst>
            <a:outerShdw blurRad="355600" dist="38100" dir="2700000" algn="tl" rotWithShape="0">
              <a:prstClr val="black">
                <a:alpha val="40000"/>
              </a:prstClr>
            </a:outerShdw>
          </a:effectLst>
        </p:spPr>
        <p:txBody>
          <a:bodyPr rtlCol="0" anchor="ctr"/>
          <a:lstStyle/>
          <a:p>
            <a:pPr algn="ctr" defTabSz="914400"/>
            <a:endParaRPr lang="zh-CN" altLang="en-US" sz="1800" kern="0">
              <a:solidFill>
                <a:prstClr val="white"/>
              </a:solidFill>
              <a:latin typeface="Calibri" panose="020F0502020204030204"/>
              <a:ea typeface="Microsoft YaHei" panose="020B0503020204020204" charset="-122"/>
            </a:endParaRPr>
          </a:p>
        </p:txBody>
      </p:sp>
      <p:sp>
        <p:nvSpPr>
          <p:cNvPr id="8" name="矩形 7" descr="e7d195523061f1c01ef2b70529884c179423570dbaad84926380ABC1F97BAEF0C8FC051856578EAB7874501A1FFE158C4981707381814BCC4D9A8E3554438DEE4FBCF5A5B4D2A8B0989AB57E8BAC65EBE4A47EBC1CA324CC3D31887AE1D3142DFDFB8CB2971DE257BDD692CB343E3DE7AF9A97A699C95B8734FC7A239B42FAB74F68B1078AB6C195826659C8CB4EAA13"/>
          <p:cNvSpPr/>
          <p:nvPr/>
        </p:nvSpPr>
        <p:spPr>
          <a:xfrm>
            <a:off x="10790465" y="1877961"/>
            <a:ext cx="1401535" cy="3156155"/>
          </a:xfrm>
          <a:prstGeom prst="rect">
            <a:avLst/>
          </a:prstGeom>
          <a:noFill/>
          <a:ln w="76200" cap="flat" cmpd="sng" algn="ctr">
            <a:solidFill>
              <a:sysClr val="window" lastClr="FFFFFF"/>
            </a:solidFill>
            <a:prstDash val="solid"/>
            <a:miter lim="800000"/>
          </a:ln>
          <a:effectLst>
            <a:outerShdw blurRad="355600" dist="38100" dir="2700000" algn="tl" rotWithShape="0">
              <a:prstClr val="black">
                <a:alpha val="40000"/>
              </a:prstClr>
            </a:outerShdw>
          </a:effectLst>
        </p:spPr>
        <p:txBody>
          <a:bodyPr rtlCol="0" anchor="ctr"/>
          <a:lstStyle/>
          <a:p>
            <a:pPr algn="ctr" defTabSz="914400"/>
            <a:endParaRPr lang="zh-CN" altLang="en-US" sz="1800" kern="0">
              <a:solidFill>
                <a:prstClr val="white"/>
              </a:solidFill>
              <a:latin typeface="Calibri" panose="020F0502020204030204"/>
              <a:ea typeface="Microsoft YaHei" panose="020B0503020204020204" charset="-122"/>
            </a:endParaRPr>
          </a:p>
        </p:txBody>
      </p:sp>
      <p:sp>
        <p:nvSpPr>
          <p:cNvPr id="11" name="文本框 8" descr="e7d195523061f1c01ef2b70529884c179423570dbaad84926380ABC1F97BAEF0C8FC051856578EAB7874501A1FFE158C4981707381814BCC4D9A8E3554438DEE4FBCF5A5B4D2A8B0989AB57E8BAC65EBBFA78B3F821708F04EF1B295893E2E6292B47F7E555AEB1FEAE378BD955294BACD279511B8EF5EDD0A16A5E5D9C2267FB37F576A154C6CF5">
            <a:extLst>
              <a:ext uri="{FF2B5EF4-FFF2-40B4-BE49-F238E27FC236}">
                <a16:creationId xmlns:a16="http://schemas.microsoft.com/office/drawing/2014/main" xmlns="" id="{9AEF6D6B-0457-46E6-9B1B-AD8F5C3FC3F9}"/>
              </a:ext>
            </a:extLst>
          </p:cNvPr>
          <p:cNvSpPr txBox="1"/>
          <p:nvPr/>
        </p:nvSpPr>
        <p:spPr>
          <a:xfrm>
            <a:off x="1741714" y="64843"/>
            <a:ext cx="9787575" cy="1200329"/>
          </a:xfrm>
          <a:prstGeom prst="rect">
            <a:avLst/>
          </a:prstGeom>
          <a:noFill/>
        </p:spPr>
        <p:txBody>
          <a:bodyPr wrap="square" rtlCol="0">
            <a:spAutoFit/>
          </a:bodyPr>
          <a:lstStyle/>
          <a:p>
            <a:pPr algn="ctr"/>
            <a:r>
              <a:rPr lang="en-IN" sz="7200" dirty="0">
                <a:solidFill>
                  <a:schemeClr val="bg1"/>
                </a:solidFill>
              </a:rPr>
              <a:t>Pros of Proposed system</a:t>
            </a:r>
            <a:endParaRPr lang="en-US" altLang="zh-CN" sz="7200" b="1" dirty="0">
              <a:solidFill>
                <a:schemeClr val="bg1"/>
              </a:solidFill>
              <a:sym typeface="Microsoft YaHei" panose="020B0503020204020204" charset="-122"/>
            </a:endParaRPr>
          </a:p>
        </p:txBody>
      </p:sp>
      <p:sp>
        <p:nvSpPr>
          <p:cNvPr id="2" name="Rectangle 1">
            <a:extLst>
              <a:ext uri="{FF2B5EF4-FFF2-40B4-BE49-F238E27FC236}">
                <a16:creationId xmlns:a16="http://schemas.microsoft.com/office/drawing/2014/main" xmlns="" id="{713F1EBC-F3BB-40FF-8A6E-773B337F11B3}"/>
              </a:ext>
            </a:extLst>
          </p:cNvPr>
          <p:cNvSpPr/>
          <p:nvPr/>
        </p:nvSpPr>
        <p:spPr>
          <a:xfrm>
            <a:off x="2011474" y="1877961"/>
            <a:ext cx="7515984" cy="2862322"/>
          </a:xfrm>
          <a:prstGeom prst="rect">
            <a:avLst/>
          </a:prstGeom>
        </p:spPr>
        <p:txBody>
          <a:bodyPr wrap="square">
            <a:spAutoFit/>
          </a:bodyPr>
          <a:lstStyle/>
          <a:p>
            <a:pPr marL="342900" indent="-342900">
              <a:buFont typeface="Wingdings" panose="05000000000000000000" pitchFamily="2" charset="2"/>
              <a:buChar char="q"/>
            </a:pPr>
            <a:r>
              <a:rPr lang="en-IN" sz="3600" dirty="0">
                <a:solidFill>
                  <a:schemeClr val="bg1"/>
                </a:solidFill>
              </a:rPr>
              <a:t>Accuracy and efficiency is high</a:t>
            </a:r>
          </a:p>
          <a:p>
            <a:pPr marL="342900" indent="-342900">
              <a:buFont typeface="Wingdings" panose="05000000000000000000" pitchFamily="2" charset="2"/>
              <a:buChar char="q"/>
            </a:pPr>
            <a:r>
              <a:rPr lang="en-IN" sz="3600" dirty="0">
                <a:solidFill>
                  <a:schemeClr val="bg1"/>
                </a:solidFill>
              </a:rPr>
              <a:t>Less time</a:t>
            </a:r>
          </a:p>
          <a:p>
            <a:pPr marL="342900" indent="-342900">
              <a:buFont typeface="Wingdings" panose="05000000000000000000" pitchFamily="2" charset="2"/>
              <a:buChar char="q"/>
            </a:pPr>
            <a:r>
              <a:rPr lang="en-IN" sz="3600" dirty="0">
                <a:solidFill>
                  <a:schemeClr val="bg1"/>
                </a:solidFill>
              </a:rPr>
              <a:t>Applicable  for huge data sets</a:t>
            </a:r>
          </a:p>
          <a:p>
            <a:pPr marL="342900" indent="-342900">
              <a:buFont typeface="Wingdings" panose="05000000000000000000" pitchFamily="2" charset="2"/>
              <a:buChar char="q"/>
            </a:pPr>
            <a:r>
              <a:rPr lang="en-IN" sz="3600" dirty="0">
                <a:solidFill>
                  <a:schemeClr val="bg1"/>
                </a:solidFill>
              </a:rPr>
              <a:t>Cannot predict normal to fraud transactions and vice versa</a:t>
            </a:r>
          </a:p>
        </p:txBody>
      </p:sp>
    </p:spTree>
    <p:extLst>
      <p:ext uri="{BB962C8B-B14F-4D97-AF65-F5344CB8AC3E}">
        <p14:creationId xmlns:p14="http://schemas.microsoft.com/office/powerpoint/2010/main" xmlns="" val="460962257"/>
      </p:ext>
    </p:extLst>
  </p:cSld>
  <p:clrMapOvr>
    <a:masterClrMapping/>
  </p:clrMapOvr>
  <mc:AlternateContent xmlns:mc="http://schemas.openxmlformats.org/markup-compatibility/2006">
    <mc:Choice xmlns:p14="http://schemas.microsoft.com/office/powerpoint/2010/main" xmlns="" Requires="p14">
      <p:transition spd="slow" p14:dur="1500">
        <p:random/>
      </p:transition>
    </mc:Choice>
    <mc:Fallback>
      <p:transition spd="slow">
        <p:random/>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椭圆 119"/>
          <p:cNvSpPr/>
          <p:nvPr/>
        </p:nvSpPr>
        <p:spPr>
          <a:xfrm>
            <a:off x="753858" y="1803170"/>
            <a:ext cx="2786745" cy="2296818"/>
          </a:xfrm>
          <a:prstGeom prst="ellipse">
            <a:avLst/>
          </a:prstGeom>
          <a:gradFill>
            <a:gsLst>
              <a:gs pos="0">
                <a:srgbClr val="067FC9"/>
              </a:gs>
              <a:gs pos="100000">
                <a:srgbClr val="00B2CA"/>
              </a:gs>
            </a:gsLst>
            <a:lin ang="2700000" scaled="1"/>
          </a:gra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dirty="0">
              <a:cs typeface="+mn-ea"/>
              <a:sym typeface="+mn-lt"/>
            </a:endParaRPr>
          </a:p>
        </p:txBody>
      </p:sp>
      <p:sp>
        <p:nvSpPr>
          <p:cNvPr id="121" name="TextBox 24"/>
          <p:cNvSpPr txBox="1"/>
          <p:nvPr/>
        </p:nvSpPr>
        <p:spPr>
          <a:xfrm>
            <a:off x="995726" y="2418849"/>
            <a:ext cx="2303010" cy="984885"/>
          </a:xfrm>
          <a:prstGeom prst="rect">
            <a:avLst/>
          </a:prstGeom>
          <a:noFill/>
        </p:spPr>
        <p:txBody>
          <a:bodyPr wrap="square" lIns="0" tIns="0" rIns="0" bIns="0" rtlCol="0">
            <a:spAutoFit/>
          </a:bodyPr>
          <a:lstStyle/>
          <a:p>
            <a:pPr algn="ctr"/>
            <a:r>
              <a:rPr lang="en-IN" altLang="zh-CN" sz="3200" dirty="0" smtClean="0">
                <a:solidFill>
                  <a:schemeClr val="bg1"/>
                </a:solidFill>
              </a:rPr>
              <a:t>Hardware Requirements</a:t>
            </a:r>
            <a:endParaRPr lang="bg-BG" altLang="zh-CN" sz="3200" dirty="0">
              <a:solidFill>
                <a:schemeClr val="bg1"/>
              </a:solidFill>
            </a:endParaRPr>
          </a:p>
        </p:txBody>
      </p:sp>
      <p:sp>
        <p:nvSpPr>
          <p:cNvPr id="42" name="文本框 41"/>
          <p:cNvSpPr txBox="1"/>
          <p:nvPr/>
        </p:nvSpPr>
        <p:spPr>
          <a:xfrm rot="10800000" flipV="1">
            <a:off x="1212316" y="2118513"/>
            <a:ext cx="8023123" cy="460126"/>
          </a:xfrm>
          <a:prstGeom prst="rect">
            <a:avLst/>
          </a:prstGeom>
        </p:spPr>
        <p:txBody>
          <a:bodyPr wrap="square">
            <a:spAutoFit/>
          </a:bodyPr>
          <a:lstStyle>
            <a:defPPr>
              <a:defRPr lang="zh-CN"/>
            </a:defPPr>
            <a:lvl1pPr algn="ctr" defTabSz="914400" eaLnBrk="1" fontAlgn="auto" hangingPunct="1">
              <a:lnSpc>
                <a:spcPct val="130000"/>
              </a:lnSpc>
              <a:spcBef>
                <a:spcPts val="0"/>
              </a:spcBef>
              <a:spcAft>
                <a:spcPts val="0"/>
              </a:spcAft>
              <a:defRPr sz="1200">
                <a:solidFill>
                  <a:schemeClr val="tx1">
                    <a:lumMod val="75000"/>
                    <a:lumOff val="25000"/>
                  </a:schemeClr>
                </a:solidFill>
                <a:latin typeface="Calibri Light" panose="020F0302020204030204"/>
                <a:ea typeface="方正正纤黑简体"/>
              </a:defRPr>
            </a:lvl1pPr>
          </a:lstStyle>
          <a:p>
            <a:r>
              <a:rPr lang="en-IN" sz="2000" b="1" dirty="0" smtClean="0">
                <a:solidFill>
                  <a:schemeClr val="accent1">
                    <a:lumMod val="50000"/>
                  </a:schemeClr>
                </a:solidFill>
              </a:rPr>
              <a:t>RAM</a:t>
            </a:r>
            <a:r>
              <a:rPr lang="en-IN" sz="2000" dirty="0" smtClean="0">
                <a:solidFill>
                  <a:schemeClr val="accent1">
                    <a:lumMod val="50000"/>
                  </a:schemeClr>
                </a:solidFill>
              </a:rPr>
              <a:t>  </a:t>
            </a:r>
            <a:r>
              <a:rPr lang="en-IN" sz="2000" b="1" dirty="0" smtClean="0">
                <a:solidFill>
                  <a:schemeClr val="accent1">
                    <a:lumMod val="50000"/>
                  </a:schemeClr>
                </a:solidFill>
              </a:rPr>
              <a:t>:  </a:t>
            </a:r>
            <a:r>
              <a:rPr lang="en-IN" sz="1800" dirty="0" smtClean="0">
                <a:solidFill>
                  <a:schemeClr val="accent1">
                    <a:lumMod val="50000"/>
                  </a:schemeClr>
                </a:solidFill>
              </a:rPr>
              <a:t>4GB Higher</a:t>
            </a:r>
            <a:endParaRPr lang="en-IN" sz="1800" dirty="0">
              <a:solidFill>
                <a:schemeClr val="accent1">
                  <a:lumMod val="50000"/>
                </a:schemeClr>
              </a:solidFill>
            </a:endParaRPr>
          </a:p>
        </p:txBody>
      </p:sp>
      <p:sp>
        <p:nvSpPr>
          <p:cNvPr id="44" name="文本框 43"/>
          <p:cNvSpPr txBox="1"/>
          <p:nvPr/>
        </p:nvSpPr>
        <p:spPr>
          <a:xfrm rot="10800000" flipV="1">
            <a:off x="2147231" y="2661913"/>
            <a:ext cx="6879864" cy="460126"/>
          </a:xfrm>
          <a:prstGeom prst="rect">
            <a:avLst/>
          </a:prstGeom>
        </p:spPr>
        <p:txBody>
          <a:bodyPr wrap="square">
            <a:spAutoFit/>
          </a:bodyPr>
          <a:lstStyle>
            <a:defPPr>
              <a:defRPr lang="zh-CN"/>
            </a:defPPr>
            <a:lvl1pPr algn="ctr" defTabSz="914400" eaLnBrk="1" fontAlgn="auto" hangingPunct="1">
              <a:lnSpc>
                <a:spcPct val="130000"/>
              </a:lnSpc>
              <a:spcBef>
                <a:spcPts val="0"/>
              </a:spcBef>
              <a:spcAft>
                <a:spcPts val="0"/>
              </a:spcAft>
              <a:defRPr sz="1200">
                <a:solidFill>
                  <a:schemeClr val="tx1">
                    <a:lumMod val="75000"/>
                    <a:lumOff val="25000"/>
                  </a:schemeClr>
                </a:solidFill>
                <a:latin typeface="Calibri Light" panose="020F0302020204030204"/>
                <a:ea typeface="方正正纤黑简体"/>
              </a:defRPr>
            </a:lvl1pPr>
          </a:lstStyle>
          <a:p>
            <a:r>
              <a:rPr lang="en-IN" sz="2000" dirty="0" smtClean="0">
                <a:solidFill>
                  <a:schemeClr val="accent1">
                    <a:lumMod val="50000"/>
                  </a:schemeClr>
                </a:solidFill>
              </a:rPr>
              <a:t>     </a:t>
            </a:r>
            <a:r>
              <a:rPr lang="en-IN" sz="2000" b="1" dirty="0" smtClean="0">
                <a:solidFill>
                  <a:schemeClr val="accent1">
                    <a:lumMod val="50000"/>
                  </a:schemeClr>
                </a:solidFill>
              </a:rPr>
              <a:t>Precessor </a:t>
            </a:r>
            <a:r>
              <a:rPr lang="en-IN" sz="2000" dirty="0" smtClean="0">
                <a:solidFill>
                  <a:schemeClr val="accent1">
                    <a:lumMod val="50000"/>
                  </a:schemeClr>
                </a:solidFill>
              </a:rPr>
              <a:t> </a:t>
            </a:r>
            <a:r>
              <a:rPr lang="en-IN" sz="2000" b="1" dirty="0" smtClean="0">
                <a:solidFill>
                  <a:schemeClr val="accent1">
                    <a:lumMod val="50000"/>
                  </a:schemeClr>
                </a:solidFill>
              </a:rPr>
              <a:t> </a:t>
            </a:r>
            <a:r>
              <a:rPr lang="en-IN" sz="1800" b="1" dirty="0" smtClean="0">
                <a:solidFill>
                  <a:schemeClr val="accent1">
                    <a:lumMod val="50000"/>
                  </a:schemeClr>
                </a:solidFill>
              </a:rPr>
              <a:t>: </a:t>
            </a:r>
            <a:r>
              <a:rPr lang="en-IN" sz="1800" dirty="0" smtClean="0">
                <a:solidFill>
                  <a:schemeClr val="accent1">
                    <a:lumMod val="50000"/>
                  </a:schemeClr>
                </a:solidFill>
              </a:rPr>
              <a:t>Intel i3 and above</a:t>
            </a:r>
            <a:endParaRPr lang="en-IN" sz="1800" dirty="0">
              <a:solidFill>
                <a:schemeClr val="accent1">
                  <a:lumMod val="50000"/>
                </a:schemeClr>
              </a:solidFill>
            </a:endParaRPr>
          </a:p>
        </p:txBody>
      </p:sp>
      <p:sp>
        <p:nvSpPr>
          <p:cNvPr id="45" name="文本框 44"/>
          <p:cNvSpPr txBox="1"/>
          <p:nvPr/>
        </p:nvSpPr>
        <p:spPr>
          <a:xfrm rot="10800000" flipV="1">
            <a:off x="-844952" y="3168386"/>
            <a:ext cx="12861795" cy="460126"/>
          </a:xfrm>
          <a:prstGeom prst="rect">
            <a:avLst/>
          </a:prstGeom>
        </p:spPr>
        <p:txBody>
          <a:bodyPr wrap="square">
            <a:spAutoFit/>
          </a:bodyPr>
          <a:lstStyle>
            <a:defPPr>
              <a:defRPr lang="zh-CN"/>
            </a:defPPr>
            <a:lvl1pPr algn="ctr" defTabSz="914400" eaLnBrk="1" fontAlgn="auto" hangingPunct="1">
              <a:lnSpc>
                <a:spcPct val="130000"/>
              </a:lnSpc>
              <a:spcBef>
                <a:spcPts val="0"/>
              </a:spcBef>
              <a:spcAft>
                <a:spcPts val="0"/>
              </a:spcAft>
              <a:defRPr sz="1200">
                <a:solidFill>
                  <a:schemeClr val="tx1">
                    <a:lumMod val="75000"/>
                    <a:lumOff val="25000"/>
                  </a:schemeClr>
                </a:solidFill>
                <a:latin typeface="Calibri Light" panose="020F0302020204030204"/>
                <a:ea typeface="方正正纤黑简体"/>
              </a:defRPr>
            </a:lvl1pPr>
          </a:lstStyle>
          <a:p>
            <a:r>
              <a:rPr lang="en-IN" sz="2000" b="1" dirty="0" smtClean="0">
                <a:solidFill>
                  <a:schemeClr val="accent1">
                    <a:lumMod val="50000"/>
                  </a:schemeClr>
                </a:solidFill>
              </a:rPr>
              <a:t>     Hard Disk  :</a:t>
            </a:r>
            <a:r>
              <a:rPr lang="en-IN" sz="1600" dirty="0" smtClean="0">
                <a:solidFill>
                  <a:schemeClr val="accent1">
                    <a:lumMod val="50000"/>
                  </a:schemeClr>
                </a:solidFill>
              </a:rPr>
              <a:t> </a:t>
            </a:r>
            <a:r>
              <a:rPr lang="en-IN" sz="1800" dirty="0" smtClean="0">
                <a:solidFill>
                  <a:schemeClr val="accent1">
                    <a:lumMod val="50000"/>
                  </a:schemeClr>
                </a:solidFill>
              </a:rPr>
              <a:t>500 GB : Minimum</a:t>
            </a:r>
            <a:endParaRPr lang="en-IN" sz="1800" dirty="0">
              <a:solidFill>
                <a:schemeClr val="accent1">
                  <a:lumMod val="50000"/>
                </a:schemeClr>
              </a:solidFill>
            </a:endParaRPr>
          </a:p>
        </p:txBody>
      </p:sp>
    </p:spTree>
  </p:cSld>
  <p:clrMapOvr>
    <a:masterClrMapping/>
  </p:clrMapOvr>
  <mc:AlternateContent xmlns:mc="http://schemas.openxmlformats.org/markup-compatibility/2006">
    <mc:Choice xmlns:p14="http://schemas.microsoft.com/office/powerpoint/2010/main" xmlns="" Requires="p14">
      <p:transition spd="slow" p14:dur="1500">
        <p:random/>
      </p:transition>
    </mc:Choice>
    <mc:Fallback>
      <p:transition spd="slow">
        <p:random/>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椭圆 119"/>
          <p:cNvSpPr/>
          <p:nvPr/>
        </p:nvSpPr>
        <p:spPr>
          <a:xfrm>
            <a:off x="868680" y="1803170"/>
            <a:ext cx="2752344" cy="2296818"/>
          </a:xfrm>
          <a:prstGeom prst="ellipse">
            <a:avLst/>
          </a:prstGeom>
          <a:gradFill>
            <a:gsLst>
              <a:gs pos="0">
                <a:srgbClr val="067FC9"/>
              </a:gs>
              <a:gs pos="100000">
                <a:srgbClr val="00B2CA"/>
              </a:gs>
            </a:gsLst>
            <a:lin ang="2700000" scaled="1"/>
          </a:gra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dirty="0">
              <a:cs typeface="+mn-ea"/>
              <a:sym typeface="+mn-lt"/>
            </a:endParaRPr>
          </a:p>
        </p:txBody>
      </p:sp>
      <p:sp>
        <p:nvSpPr>
          <p:cNvPr id="121" name="TextBox 24"/>
          <p:cNvSpPr txBox="1"/>
          <p:nvPr/>
        </p:nvSpPr>
        <p:spPr>
          <a:xfrm>
            <a:off x="868680" y="2418849"/>
            <a:ext cx="2578608" cy="984885"/>
          </a:xfrm>
          <a:prstGeom prst="rect">
            <a:avLst/>
          </a:prstGeom>
          <a:noFill/>
        </p:spPr>
        <p:txBody>
          <a:bodyPr wrap="square" lIns="0" tIns="0" rIns="0" bIns="0" rtlCol="0">
            <a:spAutoFit/>
          </a:bodyPr>
          <a:lstStyle/>
          <a:p>
            <a:pPr algn="ctr"/>
            <a:r>
              <a:rPr lang="en-IN" altLang="zh-CN" sz="3200" dirty="0" smtClean="0">
                <a:solidFill>
                  <a:schemeClr val="bg1"/>
                </a:solidFill>
              </a:rPr>
              <a:t>Software      Requirements</a:t>
            </a:r>
            <a:endParaRPr lang="bg-BG" altLang="zh-CN" sz="3200" dirty="0">
              <a:solidFill>
                <a:schemeClr val="bg1"/>
              </a:solidFill>
            </a:endParaRPr>
          </a:p>
        </p:txBody>
      </p:sp>
      <p:sp>
        <p:nvSpPr>
          <p:cNvPr id="44" name="文本框 43"/>
          <p:cNvSpPr txBox="1"/>
          <p:nvPr/>
        </p:nvSpPr>
        <p:spPr>
          <a:xfrm>
            <a:off x="660543" y="2153312"/>
            <a:ext cx="10200844" cy="492443"/>
          </a:xfrm>
          <a:prstGeom prst="rect">
            <a:avLst/>
          </a:prstGeom>
        </p:spPr>
        <p:txBody>
          <a:bodyPr wrap="square">
            <a:spAutoFit/>
          </a:bodyPr>
          <a:lstStyle>
            <a:defPPr>
              <a:defRPr lang="zh-CN"/>
            </a:defPPr>
            <a:lvl1pPr algn="ctr" defTabSz="914400" eaLnBrk="1" fontAlgn="auto" hangingPunct="1">
              <a:lnSpc>
                <a:spcPct val="130000"/>
              </a:lnSpc>
              <a:spcBef>
                <a:spcPts val="0"/>
              </a:spcBef>
              <a:spcAft>
                <a:spcPts val="0"/>
              </a:spcAft>
              <a:defRPr sz="1200">
                <a:solidFill>
                  <a:schemeClr val="tx1">
                    <a:lumMod val="75000"/>
                    <a:lumOff val="25000"/>
                  </a:schemeClr>
                </a:solidFill>
                <a:latin typeface="Calibri Light" panose="020F0302020204030204"/>
                <a:ea typeface="方正正纤黑简体"/>
              </a:defRPr>
            </a:lvl1pPr>
          </a:lstStyle>
          <a:p>
            <a:r>
              <a:rPr lang="en-IN" sz="2000" b="1" dirty="0">
                <a:solidFill>
                  <a:schemeClr val="accent1">
                    <a:lumMod val="50000"/>
                  </a:schemeClr>
                </a:solidFill>
              </a:rPr>
              <a:t>  </a:t>
            </a:r>
            <a:r>
              <a:rPr lang="en-IN" sz="2000" b="1" dirty="0" smtClean="0">
                <a:solidFill>
                  <a:schemeClr val="accent1">
                    <a:lumMod val="50000"/>
                  </a:schemeClr>
                </a:solidFill>
              </a:rPr>
              <a:t>OS  :</a:t>
            </a:r>
            <a:r>
              <a:rPr lang="en-IN" sz="1800" dirty="0" smtClean="0">
                <a:solidFill>
                  <a:schemeClr val="accent1">
                    <a:lumMod val="50000"/>
                  </a:schemeClr>
                </a:solidFill>
              </a:rPr>
              <a:t>  Windows or LINUX </a:t>
            </a:r>
            <a:endParaRPr lang="en-IN" sz="1800" dirty="0">
              <a:solidFill>
                <a:schemeClr val="accent1">
                  <a:lumMod val="50000"/>
                </a:schemeClr>
              </a:solidFill>
            </a:endParaRPr>
          </a:p>
        </p:txBody>
      </p:sp>
      <p:sp>
        <p:nvSpPr>
          <p:cNvPr id="45" name="文本框 44"/>
          <p:cNvSpPr txBox="1"/>
          <p:nvPr/>
        </p:nvSpPr>
        <p:spPr>
          <a:xfrm>
            <a:off x="660543" y="2659785"/>
            <a:ext cx="11356300" cy="492443"/>
          </a:xfrm>
          <a:prstGeom prst="rect">
            <a:avLst/>
          </a:prstGeom>
        </p:spPr>
        <p:txBody>
          <a:bodyPr wrap="square">
            <a:spAutoFit/>
          </a:bodyPr>
          <a:lstStyle>
            <a:defPPr>
              <a:defRPr lang="zh-CN"/>
            </a:defPPr>
            <a:lvl1pPr algn="ctr" defTabSz="914400" eaLnBrk="1" fontAlgn="auto" hangingPunct="1">
              <a:lnSpc>
                <a:spcPct val="130000"/>
              </a:lnSpc>
              <a:spcBef>
                <a:spcPts val="0"/>
              </a:spcBef>
              <a:spcAft>
                <a:spcPts val="0"/>
              </a:spcAft>
              <a:defRPr sz="1200">
                <a:solidFill>
                  <a:schemeClr val="tx1">
                    <a:lumMod val="75000"/>
                    <a:lumOff val="25000"/>
                  </a:schemeClr>
                </a:solidFill>
                <a:latin typeface="Calibri Light" panose="020F0302020204030204"/>
                <a:ea typeface="方正正纤黑简体"/>
              </a:defRPr>
            </a:lvl1pPr>
          </a:lstStyle>
          <a:p>
            <a:r>
              <a:rPr lang="en-IN" sz="1600" dirty="0" smtClean="0">
                <a:solidFill>
                  <a:schemeClr val="accent1">
                    <a:lumMod val="50000"/>
                  </a:schemeClr>
                </a:solidFill>
              </a:rPr>
              <a:t>       </a:t>
            </a:r>
            <a:r>
              <a:rPr lang="en-IN" sz="2000" b="1" dirty="0" smtClean="0">
                <a:solidFill>
                  <a:schemeClr val="accent1">
                    <a:lumMod val="50000"/>
                  </a:schemeClr>
                </a:solidFill>
              </a:rPr>
              <a:t>Python </a:t>
            </a:r>
            <a:r>
              <a:rPr lang="en-IN" sz="2000" b="1" dirty="0" smtClean="0">
                <a:solidFill>
                  <a:schemeClr val="accent1">
                    <a:lumMod val="50000"/>
                  </a:schemeClr>
                </a:solidFill>
              </a:rPr>
              <a:t> IDE  :  </a:t>
            </a:r>
            <a:r>
              <a:rPr lang="en-IN" sz="1800" dirty="0" smtClean="0">
                <a:solidFill>
                  <a:schemeClr val="accent1">
                    <a:lumMod val="50000"/>
                  </a:schemeClr>
                </a:solidFill>
              </a:rPr>
              <a:t>Python 2.7. x and above</a:t>
            </a:r>
            <a:endParaRPr lang="en-IN" sz="1800" dirty="0">
              <a:solidFill>
                <a:schemeClr val="accent1">
                  <a:lumMod val="50000"/>
                </a:schemeClr>
              </a:solidFill>
            </a:endParaRPr>
          </a:p>
        </p:txBody>
      </p:sp>
      <p:sp>
        <p:nvSpPr>
          <p:cNvPr id="46" name="文本框 45"/>
          <p:cNvSpPr txBox="1"/>
          <p:nvPr/>
        </p:nvSpPr>
        <p:spPr>
          <a:xfrm>
            <a:off x="196770" y="3206323"/>
            <a:ext cx="10796297" cy="492443"/>
          </a:xfrm>
          <a:prstGeom prst="rect">
            <a:avLst/>
          </a:prstGeom>
        </p:spPr>
        <p:txBody>
          <a:bodyPr wrap="square">
            <a:spAutoFit/>
          </a:bodyPr>
          <a:lstStyle>
            <a:defPPr>
              <a:defRPr lang="zh-CN"/>
            </a:defPPr>
            <a:lvl1pPr algn="ctr" defTabSz="914400" eaLnBrk="1" fontAlgn="auto" hangingPunct="1">
              <a:lnSpc>
                <a:spcPct val="130000"/>
              </a:lnSpc>
              <a:spcBef>
                <a:spcPts val="0"/>
              </a:spcBef>
              <a:spcAft>
                <a:spcPts val="0"/>
              </a:spcAft>
              <a:defRPr sz="1200">
                <a:solidFill>
                  <a:schemeClr val="tx1">
                    <a:lumMod val="75000"/>
                    <a:lumOff val="25000"/>
                  </a:schemeClr>
                </a:solidFill>
                <a:latin typeface="Calibri Light" panose="020F0302020204030204"/>
                <a:ea typeface="方正正纤黑简体"/>
              </a:defRPr>
            </a:lvl1pPr>
          </a:lstStyle>
          <a:p>
            <a:r>
              <a:rPr lang="en-IN" sz="2000" dirty="0" smtClean="0">
                <a:solidFill>
                  <a:schemeClr val="accent1">
                    <a:lumMod val="50000"/>
                  </a:schemeClr>
                </a:solidFill>
              </a:rPr>
              <a:t>                                           Anaconda Navigator ,  </a:t>
            </a:r>
            <a:r>
              <a:rPr lang="en-IN" sz="2000" dirty="0" err="1" smtClean="0">
                <a:solidFill>
                  <a:schemeClr val="accent1">
                    <a:lumMod val="50000"/>
                  </a:schemeClr>
                </a:solidFill>
              </a:rPr>
              <a:t>Jupyter</a:t>
            </a:r>
            <a:r>
              <a:rPr lang="en-IN" sz="2000" dirty="0" smtClean="0">
                <a:solidFill>
                  <a:schemeClr val="accent1">
                    <a:lumMod val="50000"/>
                  </a:schemeClr>
                </a:solidFill>
              </a:rPr>
              <a:t>  Notebook</a:t>
            </a:r>
            <a:endParaRPr lang="en-IN" sz="2000" dirty="0">
              <a:solidFill>
                <a:schemeClr val="accent1">
                  <a:lumMod val="50000"/>
                </a:schemeClr>
              </a:solidFill>
            </a:endParaRPr>
          </a:p>
        </p:txBody>
      </p:sp>
      <p:sp>
        <p:nvSpPr>
          <p:cNvPr id="47" name="文本框 46"/>
          <p:cNvSpPr txBox="1"/>
          <p:nvPr/>
        </p:nvSpPr>
        <p:spPr>
          <a:xfrm>
            <a:off x="983848" y="3764395"/>
            <a:ext cx="9685581" cy="492443"/>
          </a:xfrm>
          <a:prstGeom prst="rect">
            <a:avLst/>
          </a:prstGeom>
        </p:spPr>
        <p:txBody>
          <a:bodyPr wrap="square">
            <a:spAutoFit/>
          </a:bodyPr>
          <a:lstStyle>
            <a:defPPr>
              <a:defRPr lang="zh-CN"/>
            </a:defPPr>
            <a:lvl1pPr algn="ctr" defTabSz="914400" eaLnBrk="1" fontAlgn="auto" hangingPunct="1">
              <a:lnSpc>
                <a:spcPct val="130000"/>
              </a:lnSpc>
              <a:spcBef>
                <a:spcPts val="0"/>
              </a:spcBef>
              <a:spcAft>
                <a:spcPts val="0"/>
              </a:spcAft>
              <a:defRPr sz="1200">
                <a:solidFill>
                  <a:schemeClr val="tx1">
                    <a:lumMod val="75000"/>
                    <a:lumOff val="25000"/>
                  </a:schemeClr>
                </a:solidFill>
                <a:latin typeface="Calibri Light" panose="020F0302020204030204"/>
                <a:ea typeface="方正正纤黑简体"/>
              </a:defRPr>
            </a:lvl1pPr>
          </a:lstStyle>
          <a:p>
            <a:r>
              <a:rPr lang="en-IN" sz="1600" b="1" dirty="0" smtClean="0">
                <a:solidFill>
                  <a:schemeClr val="accent1">
                    <a:lumMod val="50000"/>
                  </a:schemeClr>
                </a:solidFill>
              </a:rPr>
              <a:t>          </a:t>
            </a:r>
            <a:r>
              <a:rPr lang="en-IN" sz="2000" b="1" dirty="0" smtClean="0">
                <a:solidFill>
                  <a:schemeClr val="accent1">
                    <a:lumMod val="50000"/>
                  </a:schemeClr>
                </a:solidFill>
              </a:rPr>
              <a:t> Language  :</a:t>
            </a:r>
            <a:r>
              <a:rPr lang="en-IN" sz="1600" dirty="0" smtClean="0">
                <a:solidFill>
                  <a:schemeClr val="accent1">
                    <a:lumMod val="50000"/>
                  </a:schemeClr>
                </a:solidFill>
              </a:rPr>
              <a:t>  </a:t>
            </a:r>
            <a:r>
              <a:rPr lang="en-IN" sz="1800" dirty="0" smtClean="0">
                <a:solidFill>
                  <a:schemeClr val="accent1">
                    <a:lumMod val="50000"/>
                  </a:schemeClr>
                </a:solidFill>
              </a:rPr>
              <a:t>Python Scripting</a:t>
            </a:r>
            <a:endParaRPr lang="en-IN" sz="1800" dirty="0">
              <a:solidFill>
                <a:schemeClr val="accent1">
                  <a:lumMod val="50000"/>
                </a:schemeClr>
              </a:solidFill>
            </a:endParaRPr>
          </a:p>
        </p:txBody>
      </p:sp>
    </p:spTree>
  </p:cSld>
  <p:clrMapOvr>
    <a:masterClrMapping/>
  </p:clrMapOvr>
  <mc:AlternateContent xmlns:mc="http://schemas.openxmlformats.org/markup-compatibility/2006">
    <mc:Choice xmlns:p14="http://schemas.microsoft.com/office/powerpoint/2010/main" xmlns="" Requires="p14">
      <p:transition spd="slow" p14:dur="1500">
        <p:random/>
      </p:transition>
    </mc:Choice>
    <mc:Fallback>
      <p:transition spd="slow">
        <p:random/>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pattFill prst="ltHorz">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32" name="文本框 17" descr="e7d195523061f1c01ef2b70529884c179423570dbaad84926380ABC1F97BAEF0C8FC051856578EAB7874501A1FFE158C4981707381814BCC4D9A8E3554438DEE4FBCF5A5B4D2A8B0989AB57E8BAC65EB78E88646274E831C9234658809444C654D0E7AB74817768EA0B6795915E8B7D2C60D1850833C635F6542EBECC498C98E6B33BA0352879360"/>
          <p:cNvSpPr txBox="1"/>
          <p:nvPr/>
        </p:nvSpPr>
        <p:spPr>
          <a:xfrm>
            <a:off x="5971050" y="2195255"/>
            <a:ext cx="1437368" cy="1200329"/>
          </a:xfrm>
          <a:prstGeom prst="rect">
            <a:avLst/>
          </a:prstGeom>
          <a:noFill/>
        </p:spPr>
        <p:txBody>
          <a:bodyPr wrap="square" lIns="91440" tIns="45720" rIns="91440" bIns="45720" rtlCol="0">
            <a:spAutoFit/>
          </a:bodyPr>
          <a:lstStyle>
            <a:defPPr>
              <a:defRPr lang="zh-CN"/>
            </a:defPPr>
            <a:lvl1pPr algn="ctr">
              <a:defRPr sz="2800">
                <a:solidFill>
                  <a:srgbClr val="01B3C5"/>
                </a:solidFill>
                <a:latin typeface="Impact" panose="020B0806030902050204" pitchFamily="34" charset="0"/>
              </a:defRPr>
            </a:lvl1pPr>
          </a:lstStyle>
          <a:p>
            <a:pPr defTabSz="1219200">
              <a:defRPr/>
            </a:pPr>
            <a:r>
              <a:rPr lang="en-US" altLang="zh-CN" sz="7200" kern="0" dirty="0">
                <a:solidFill>
                  <a:srgbClr val="92C79D"/>
                </a:solidFill>
                <a:latin typeface="Gill Sans MT Condensed" panose="020B0506020104020203" pitchFamily="34" charset="0"/>
                <a:ea typeface="Microsoft YaHei" panose="020B0503020204020204" charset="-122"/>
              </a:rPr>
              <a:t>03</a:t>
            </a:r>
            <a:endParaRPr lang="zh-CN" altLang="en-US" sz="7200" kern="0" dirty="0">
              <a:solidFill>
                <a:srgbClr val="92C79D"/>
              </a:solidFill>
              <a:latin typeface="Gill Sans MT Condensed" panose="020B0506020104020203" pitchFamily="34" charset="0"/>
              <a:ea typeface="Microsoft YaHei" panose="020B0503020204020204" charset="-122"/>
            </a:endParaRPr>
          </a:p>
        </p:txBody>
      </p:sp>
      <p:sp>
        <p:nvSpPr>
          <p:cNvPr id="18" name="TextBox 13" descr="e7d195523061f1c01ef2b70529884c179423570dbaad84926380ABC1F97BAEF0C8FC051856578EAB7874501A1FFE158C4981707381814BCC4D9A8E3554438DEE4FBCF5A5B4D2A8B0989AB57E8BAC65EB44763C18AC9A1E0D661B368957B909B9E5904157EBD46891DEC7A55A87BF9ECB609C80F8C4774EF7D03E52FB456563AE3127093467FB3E652119F5FEF8262955"/>
          <p:cNvSpPr txBox="1"/>
          <p:nvPr/>
        </p:nvSpPr>
        <p:spPr>
          <a:xfrm>
            <a:off x="4267200" y="671672"/>
            <a:ext cx="3657600" cy="923330"/>
          </a:xfrm>
          <a:prstGeom prst="rect">
            <a:avLst/>
          </a:prstGeom>
          <a:noFill/>
        </p:spPr>
        <p:txBody>
          <a:bodyPr vert="horz" wrap="square" rtlCol="0">
            <a:spAutoFit/>
          </a:bodyPr>
          <a:lstStyle/>
          <a:p>
            <a:pPr algn="ctr"/>
            <a:r>
              <a:rPr lang="en-US" altLang="zh-CN" sz="5400" b="1" dirty="0" smtClean="0">
                <a:solidFill>
                  <a:srgbClr val="02B0CA"/>
                </a:solidFill>
                <a:ea typeface="Microsoft YaHei" panose="020B0503020204020204" charset="-122"/>
                <a:cs typeface="Kartika" panose="02020503030404060203" pitchFamily="18" charset="0"/>
              </a:rPr>
              <a:t>CONTENTS</a:t>
            </a:r>
            <a:endParaRPr lang="zh-CN" altLang="en-US" sz="5400" b="1" dirty="0">
              <a:solidFill>
                <a:srgbClr val="02B0CA"/>
              </a:solidFill>
              <a:ea typeface="Microsoft YaHei" panose="020B0503020204020204" charset="-122"/>
              <a:cs typeface="Kartika" panose="02020503030404060203" pitchFamily="18" charset="0"/>
            </a:endParaRPr>
          </a:p>
        </p:txBody>
      </p:sp>
      <p:sp>
        <p:nvSpPr>
          <p:cNvPr id="22" name="矩形 21" descr="e7d195523061f1c01ef2b70529884c179423570dbaad84926380ABC1F97BAEF0C8FC051856578EAB7874501A1FFE158C4981707381814BCC4D9A8E3554438DEE4FBCF5A5B4D2A8B0989AB57E8BAC65EB44763C18AC9A1E0D661B368957B909B9E5904157EBD46891DEC7A55A87BF9ECB609C80F8C4774EF7D03E52FB456563AE3127093467FB3E652119F5FEF8262955"/>
          <p:cNvSpPr/>
          <p:nvPr/>
        </p:nvSpPr>
        <p:spPr>
          <a:xfrm>
            <a:off x="488974" y="3170030"/>
            <a:ext cx="2524396" cy="584767"/>
          </a:xfrm>
          <a:prstGeom prst="rect">
            <a:avLst/>
          </a:prstGeom>
        </p:spPr>
        <p:txBody>
          <a:bodyPr wrap="square" lIns="91431" tIns="45716" rIns="91431" bIns="45716">
            <a:spAutoFit/>
          </a:bodyPr>
          <a:lstStyle/>
          <a:p>
            <a:r>
              <a:rPr lang="en-IN" sz="3200" dirty="0">
                <a:solidFill>
                  <a:schemeClr val="accent1">
                    <a:lumMod val="50000"/>
                  </a:schemeClr>
                </a:solidFill>
              </a:rPr>
              <a:t>Abstract</a:t>
            </a:r>
          </a:p>
        </p:txBody>
      </p:sp>
      <p:sp>
        <p:nvSpPr>
          <p:cNvPr id="24" name="矩形 23" descr="e7d195523061f1c01ef2b70529884c179423570dbaad84926380ABC1F97BAEF0C8FC051856578EAB7874501A1FFE158C4981707381814BCC4D9A8E3554438DEE4FBCF5A5B4D2A8B0989AB57E8BAC65EB44763C18AC9A1E0D661B368957B909B9E5904157EBD46891DEC7A55A87BF9ECB609C80F8C4774EF7D03E52FB456563AE3127093467FB3E652119F5FEF8262955"/>
          <p:cNvSpPr/>
          <p:nvPr/>
        </p:nvSpPr>
        <p:spPr>
          <a:xfrm>
            <a:off x="2198526" y="3169051"/>
            <a:ext cx="3012368" cy="584767"/>
          </a:xfrm>
          <a:prstGeom prst="rect">
            <a:avLst/>
          </a:prstGeom>
        </p:spPr>
        <p:txBody>
          <a:bodyPr wrap="square" lIns="91431" tIns="45716" rIns="91431" bIns="45716">
            <a:spAutoFit/>
          </a:bodyPr>
          <a:lstStyle/>
          <a:p>
            <a:r>
              <a:rPr lang="en-IN" sz="3200" dirty="0">
                <a:solidFill>
                  <a:schemeClr val="accent1">
                    <a:lumMod val="50000"/>
                  </a:schemeClr>
                </a:solidFill>
              </a:rPr>
              <a:t>Existing system</a:t>
            </a:r>
          </a:p>
        </p:txBody>
      </p:sp>
      <p:sp>
        <p:nvSpPr>
          <p:cNvPr id="25" name="矩形 24" descr="e7d195523061f1c01ef2b70529884c179423570dbaad84926380ABC1F97BAEF0C8FC051856578EAB7874501A1FFE158C4981707381814BCC4D9A8E3554438DEE4FBCF5A5B4D2A8B0989AB57E8BAC65EB44763C18AC9A1E0D661B368957B909B9E5904157EBD46891DEC7A55A87BF9ECB609C80F8C4774EF7D03E52FB456563AE3127093467FB3E652119F5FEF8262955"/>
          <p:cNvSpPr/>
          <p:nvPr/>
        </p:nvSpPr>
        <p:spPr>
          <a:xfrm>
            <a:off x="8364853" y="3170030"/>
            <a:ext cx="4115341" cy="584767"/>
          </a:xfrm>
          <a:prstGeom prst="rect">
            <a:avLst/>
          </a:prstGeom>
        </p:spPr>
        <p:txBody>
          <a:bodyPr wrap="square" lIns="91431" tIns="45716" rIns="91431" bIns="45716">
            <a:spAutoFit/>
          </a:bodyPr>
          <a:lstStyle/>
          <a:p>
            <a:r>
              <a:rPr lang="en-IN" sz="3200" dirty="0" smtClean="0">
                <a:solidFill>
                  <a:schemeClr val="accent1">
                    <a:lumMod val="50000"/>
                  </a:schemeClr>
                </a:solidFill>
              </a:rPr>
              <a:t>Proposed</a:t>
            </a:r>
            <a:r>
              <a:rPr lang="en-IN" sz="3200" dirty="0" smtClean="0">
                <a:solidFill>
                  <a:schemeClr val="accent1">
                    <a:lumMod val="50000"/>
                  </a:schemeClr>
                </a:solidFill>
              </a:rPr>
              <a:t> </a:t>
            </a:r>
            <a:r>
              <a:rPr lang="en-IN" sz="3200" dirty="0">
                <a:solidFill>
                  <a:schemeClr val="accent1">
                    <a:lumMod val="50000"/>
                  </a:schemeClr>
                </a:solidFill>
              </a:rPr>
              <a:t>system</a:t>
            </a:r>
          </a:p>
        </p:txBody>
      </p:sp>
      <p:sp>
        <p:nvSpPr>
          <p:cNvPr id="26" name="矩形 25" descr="e7d195523061f1c01ef2b70529884c179423570dbaad84926380ABC1F97BAEF0C8FC051856578EAB7874501A1FFE158C4981707381814BCC4D9A8E3554438DEE4FBCF5A5B4D2A8B0989AB57E8BAC65EB44763C18AC9A1E0D661B368957B909B9E5904157EBD46891DEC7A55A87BF9ECB609C80F8C4774EF7D03E52FB456563AE3127093467FB3E652119F5FEF8262955"/>
          <p:cNvSpPr/>
          <p:nvPr/>
        </p:nvSpPr>
        <p:spPr>
          <a:xfrm>
            <a:off x="5210894" y="3168072"/>
            <a:ext cx="3153959" cy="1077210"/>
          </a:xfrm>
          <a:prstGeom prst="rect">
            <a:avLst/>
          </a:prstGeom>
        </p:spPr>
        <p:txBody>
          <a:bodyPr wrap="square" lIns="91431" tIns="45716" rIns="91431" bIns="45716">
            <a:spAutoFit/>
          </a:bodyPr>
          <a:lstStyle/>
          <a:p>
            <a:r>
              <a:rPr lang="en-IN" sz="3200" dirty="0" smtClean="0">
                <a:solidFill>
                  <a:schemeClr val="accent1">
                    <a:lumMod val="50000"/>
                  </a:schemeClr>
                </a:solidFill>
              </a:rPr>
              <a:t>Cons of existing</a:t>
            </a:r>
            <a:r>
              <a:rPr lang="en-IN" sz="3200" dirty="0" smtClean="0">
                <a:solidFill>
                  <a:schemeClr val="accent1">
                    <a:lumMod val="50000"/>
                  </a:schemeClr>
                </a:solidFill>
              </a:rPr>
              <a:t> </a:t>
            </a:r>
            <a:r>
              <a:rPr lang="en-IN" sz="3200" dirty="0">
                <a:solidFill>
                  <a:schemeClr val="accent1">
                    <a:lumMod val="50000"/>
                  </a:schemeClr>
                </a:solidFill>
              </a:rPr>
              <a:t>system</a:t>
            </a:r>
          </a:p>
        </p:txBody>
      </p:sp>
      <p:sp>
        <p:nvSpPr>
          <p:cNvPr id="30" name="文本框 17" descr="e7d195523061f1c01ef2b70529884c179423570dbaad84926380ABC1F97BAEF0C8FC051856578EAB7874501A1FFE158C4981707381814BCC4D9A8E3554438DEE4FBCF5A5B4D2A8B0989AB57E8BAC65EB78E88646274E831C9234658809444C654D0E7AB74817768EA0B6795915E8B7D2C60D1850833C635F6542EBECC498C98E6B33BA0352879360"/>
          <p:cNvSpPr txBox="1"/>
          <p:nvPr/>
        </p:nvSpPr>
        <p:spPr>
          <a:xfrm>
            <a:off x="730581" y="2195254"/>
            <a:ext cx="1125129" cy="1200329"/>
          </a:xfrm>
          <a:prstGeom prst="rect">
            <a:avLst/>
          </a:prstGeom>
          <a:noFill/>
        </p:spPr>
        <p:txBody>
          <a:bodyPr wrap="square" lIns="91440" tIns="45720" rIns="91440" bIns="45720" rtlCol="0">
            <a:spAutoFit/>
          </a:bodyPr>
          <a:lstStyle>
            <a:defPPr>
              <a:defRPr lang="zh-CN"/>
            </a:defPPr>
            <a:lvl1pPr algn="ctr">
              <a:defRPr sz="2800">
                <a:solidFill>
                  <a:srgbClr val="01B3C5"/>
                </a:solidFill>
                <a:latin typeface="Impact" panose="020B0806030902050204" pitchFamily="34" charset="0"/>
              </a:defRPr>
            </a:lvl1pPr>
          </a:lstStyle>
          <a:p>
            <a:pPr defTabSz="1219200">
              <a:defRPr/>
            </a:pPr>
            <a:r>
              <a:rPr lang="en-US" altLang="zh-CN" sz="7200" kern="0" dirty="0">
                <a:solidFill>
                  <a:srgbClr val="00B3BA"/>
                </a:solidFill>
                <a:latin typeface="Gill Sans MT Condensed" panose="020B0506020104020203" pitchFamily="34" charset="0"/>
                <a:ea typeface="Microsoft YaHei" panose="020B0503020204020204" charset="-122"/>
              </a:rPr>
              <a:t>01</a:t>
            </a:r>
            <a:endParaRPr lang="zh-CN" altLang="en-US" sz="7200" kern="0" dirty="0">
              <a:solidFill>
                <a:srgbClr val="00B3BA"/>
              </a:solidFill>
              <a:latin typeface="Gill Sans MT Condensed" panose="020B0506020104020203" pitchFamily="34" charset="0"/>
              <a:ea typeface="Microsoft YaHei" panose="020B0503020204020204" charset="-122"/>
            </a:endParaRPr>
          </a:p>
        </p:txBody>
      </p:sp>
      <p:sp>
        <p:nvSpPr>
          <p:cNvPr id="31" name="文本框 17" descr="e7d195523061f1c01ef2b70529884c179423570dbaad84926380ABC1F97BAEF0C8FC051856578EAB7874501A1FFE158C4981707381814BCC4D9A8E3554438DEE4FBCF5A5B4D2A8B0989AB57E8BAC65EB78E88646274E831C9234658809444C654D0E7AB74817768EA0B6795915E8B7D2C60D1850833C635F6542EBECC498C98E6B33BA0352879360"/>
          <p:cNvSpPr txBox="1"/>
          <p:nvPr/>
        </p:nvSpPr>
        <p:spPr>
          <a:xfrm>
            <a:off x="2884157" y="2195257"/>
            <a:ext cx="1437368" cy="1200329"/>
          </a:xfrm>
          <a:prstGeom prst="rect">
            <a:avLst/>
          </a:prstGeom>
          <a:noFill/>
        </p:spPr>
        <p:txBody>
          <a:bodyPr wrap="square" lIns="91440" tIns="45720" rIns="91440" bIns="45720" rtlCol="0">
            <a:spAutoFit/>
          </a:bodyPr>
          <a:lstStyle>
            <a:defPPr>
              <a:defRPr lang="zh-CN"/>
            </a:defPPr>
            <a:lvl1pPr algn="ctr">
              <a:defRPr sz="2800">
                <a:solidFill>
                  <a:srgbClr val="01B3C5"/>
                </a:solidFill>
                <a:latin typeface="Impact" panose="020B0806030902050204" pitchFamily="34" charset="0"/>
              </a:defRPr>
            </a:lvl1pPr>
          </a:lstStyle>
          <a:p>
            <a:pPr defTabSz="1219200">
              <a:defRPr/>
            </a:pPr>
            <a:r>
              <a:rPr lang="en-US" altLang="zh-CN" sz="7200" kern="0" dirty="0">
                <a:solidFill>
                  <a:srgbClr val="5EC2D1"/>
                </a:solidFill>
                <a:latin typeface="Gill Sans MT Condensed" panose="020B0506020104020203" pitchFamily="34" charset="0"/>
                <a:ea typeface="Microsoft YaHei" panose="020B0503020204020204" charset="-122"/>
              </a:rPr>
              <a:t>02</a:t>
            </a:r>
            <a:endParaRPr lang="zh-CN" altLang="en-US" sz="7200" kern="0" dirty="0">
              <a:solidFill>
                <a:srgbClr val="5EC2D1"/>
              </a:solidFill>
              <a:latin typeface="Gill Sans MT Condensed" panose="020B0506020104020203" pitchFamily="34" charset="0"/>
              <a:ea typeface="Microsoft YaHei" panose="020B0503020204020204" charset="-122"/>
            </a:endParaRPr>
          </a:p>
        </p:txBody>
      </p:sp>
      <p:sp>
        <p:nvSpPr>
          <p:cNvPr id="33" name="文本框 17" descr="e7d195523061f1c01ef2b70529884c179423570dbaad84926380ABC1F97BAEF0C8FC051856578EAB7874501A1FFE158C4981707381814BCC4D9A8E3554438DEE4FBCF5A5B4D2A8B0989AB57E8BAC65EB78E88646274E831C9234658809444C654D0E7AB74817768EA0B6795915E8B7D2C60D1850833C635F6542EBECC498C98E6B33BA0352879360"/>
          <p:cNvSpPr txBox="1"/>
          <p:nvPr/>
        </p:nvSpPr>
        <p:spPr>
          <a:xfrm>
            <a:off x="9348619" y="2195256"/>
            <a:ext cx="1437368" cy="1200329"/>
          </a:xfrm>
          <a:prstGeom prst="rect">
            <a:avLst/>
          </a:prstGeom>
          <a:noFill/>
        </p:spPr>
        <p:txBody>
          <a:bodyPr wrap="square" lIns="91440" tIns="45720" rIns="91440" bIns="45720" rtlCol="0">
            <a:spAutoFit/>
          </a:bodyPr>
          <a:lstStyle>
            <a:defPPr>
              <a:defRPr lang="zh-CN"/>
            </a:defPPr>
            <a:lvl1pPr algn="ctr">
              <a:defRPr sz="2800">
                <a:solidFill>
                  <a:srgbClr val="01B3C5"/>
                </a:solidFill>
                <a:latin typeface="Impact" panose="020B0806030902050204" pitchFamily="34" charset="0"/>
              </a:defRPr>
            </a:lvl1pPr>
          </a:lstStyle>
          <a:p>
            <a:pPr defTabSz="1219200">
              <a:defRPr/>
            </a:pPr>
            <a:r>
              <a:rPr lang="en-US" altLang="zh-CN" sz="7200" kern="0" dirty="0">
                <a:solidFill>
                  <a:srgbClr val="A9C44F"/>
                </a:solidFill>
                <a:latin typeface="Gill Sans MT Condensed" panose="020B0506020104020203" pitchFamily="34" charset="0"/>
                <a:ea typeface="Microsoft YaHei" panose="020B0503020204020204" charset="-122"/>
              </a:rPr>
              <a:t>04</a:t>
            </a:r>
            <a:endParaRPr lang="zh-CN" altLang="en-US" sz="7200" kern="0" dirty="0">
              <a:solidFill>
                <a:srgbClr val="A9C44F"/>
              </a:solidFill>
              <a:latin typeface="Gill Sans MT Condensed" panose="020B0506020104020203" pitchFamily="34" charset="0"/>
              <a:ea typeface="Microsoft YaHei" panose="020B0503020204020204" charset="-122"/>
            </a:endParaRPr>
          </a:p>
        </p:txBody>
      </p:sp>
      <p:sp>
        <p:nvSpPr>
          <p:cNvPr id="34" name="矩形 33" descr="e7d195523061f1c01ef2b70529884c179423570dbaad84926380ABC1F97BAEF0C8FC051856578EAB7874501A1FFE158C4981707381814BCC4D9A8E3554438DEE4FBCF5A5B4D2A8B0989AB57E8BAC65EBE4A47EBC1CA324CC3D31887AE1D3142DFDFB8CB2971DE257BDD692CB343E3DE7AF9A97A699C95B8734FC7A239B42FAB74F68B1078AB6C195826659C8CB4EAA13"/>
          <p:cNvSpPr/>
          <p:nvPr/>
        </p:nvSpPr>
        <p:spPr>
          <a:xfrm>
            <a:off x="4751850" y="6472965"/>
            <a:ext cx="2438400" cy="169708"/>
          </a:xfrm>
          <a:prstGeom prst="rect">
            <a:avLst/>
          </a:prstGeom>
          <a:noFill/>
          <a:ln w="25400" cap="flat" cmpd="sng" algn="ctr">
            <a:solidFill>
              <a:srgbClr val="02B0C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Microsoft YaHei" panose="020B0503020204020204" charset="-122"/>
            </a:endParaRPr>
          </a:p>
        </p:txBody>
      </p:sp>
      <p:sp>
        <p:nvSpPr>
          <p:cNvPr id="17" name="文本框 17" descr="e7d195523061f1c01ef2b70529884c179423570dbaad84926380ABC1F97BAEF0C8FC051856578EAB7874501A1FFE158C4981707381814BCC4D9A8E3554438DEE4FBCF5A5B4D2A8B0989AB57E8BAC65EB78E88646274E831C9234658809444C654D0E7AB74817768EA0B6795915E8B7D2C60D1850833C635F6542EBECC498C98E6B33BA0352879360">
            <a:extLst>
              <a:ext uri="{FF2B5EF4-FFF2-40B4-BE49-F238E27FC236}">
                <a16:creationId xmlns:a16="http://schemas.microsoft.com/office/drawing/2014/main" xmlns="" id="{B866AD42-DAE7-4438-9A3B-275062F15548}"/>
              </a:ext>
            </a:extLst>
          </p:cNvPr>
          <p:cNvSpPr txBox="1"/>
          <p:nvPr/>
        </p:nvSpPr>
        <p:spPr>
          <a:xfrm>
            <a:off x="7730730" y="3923677"/>
            <a:ext cx="1125129" cy="1200329"/>
          </a:xfrm>
          <a:prstGeom prst="rect">
            <a:avLst/>
          </a:prstGeom>
          <a:noFill/>
        </p:spPr>
        <p:txBody>
          <a:bodyPr wrap="square" lIns="91440" tIns="45720" rIns="91440" bIns="45720" rtlCol="0">
            <a:spAutoFit/>
          </a:bodyPr>
          <a:lstStyle>
            <a:defPPr>
              <a:defRPr lang="zh-CN"/>
            </a:defPPr>
            <a:lvl1pPr algn="ctr">
              <a:defRPr sz="2800">
                <a:solidFill>
                  <a:srgbClr val="01B3C5"/>
                </a:solidFill>
                <a:latin typeface="Impact" panose="020B0806030902050204" pitchFamily="34" charset="0"/>
              </a:defRPr>
            </a:lvl1pPr>
          </a:lstStyle>
          <a:p>
            <a:pPr defTabSz="1219200">
              <a:defRPr/>
            </a:pPr>
            <a:r>
              <a:rPr lang="en-US" altLang="zh-CN" sz="7200" kern="0" dirty="0">
                <a:solidFill>
                  <a:srgbClr val="00B3BA"/>
                </a:solidFill>
                <a:latin typeface="Gill Sans MT Condensed" panose="020B0506020104020203" pitchFamily="34" charset="0"/>
                <a:ea typeface="Microsoft YaHei" panose="020B0503020204020204" charset="-122"/>
              </a:rPr>
              <a:t>06</a:t>
            </a:r>
            <a:endParaRPr lang="zh-CN" altLang="en-US" sz="7200" kern="0" dirty="0">
              <a:solidFill>
                <a:srgbClr val="00B3BA"/>
              </a:solidFill>
              <a:latin typeface="Gill Sans MT Condensed" panose="020B0506020104020203" pitchFamily="34" charset="0"/>
              <a:ea typeface="Microsoft YaHei" panose="020B0503020204020204" charset="-122"/>
            </a:endParaRPr>
          </a:p>
        </p:txBody>
      </p:sp>
      <p:sp>
        <p:nvSpPr>
          <p:cNvPr id="19" name="文本框 17" descr="e7d195523061f1c01ef2b70529884c179423570dbaad84926380ABC1F97BAEF0C8FC051856578EAB7874501A1FFE158C4981707381814BCC4D9A8E3554438DEE4FBCF5A5B4D2A8B0989AB57E8BAC65EB78E88646274E831C9234658809444C654D0E7AB74817768EA0B6795915E8B7D2C60D1850833C635F6542EBECC498C98E6B33BA0352879360">
            <a:extLst>
              <a:ext uri="{FF2B5EF4-FFF2-40B4-BE49-F238E27FC236}">
                <a16:creationId xmlns:a16="http://schemas.microsoft.com/office/drawing/2014/main" xmlns="" id="{F724C60B-D72A-4F34-B440-2EA07DB1C019}"/>
              </a:ext>
            </a:extLst>
          </p:cNvPr>
          <p:cNvSpPr txBox="1"/>
          <p:nvPr/>
        </p:nvSpPr>
        <p:spPr>
          <a:xfrm>
            <a:off x="2198526" y="3799830"/>
            <a:ext cx="1125129" cy="1200329"/>
          </a:xfrm>
          <a:prstGeom prst="rect">
            <a:avLst/>
          </a:prstGeom>
          <a:noFill/>
        </p:spPr>
        <p:txBody>
          <a:bodyPr wrap="square" lIns="91440" tIns="45720" rIns="91440" bIns="45720" rtlCol="0">
            <a:spAutoFit/>
          </a:bodyPr>
          <a:lstStyle>
            <a:defPPr>
              <a:defRPr lang="zh-CN"/>
            </a:defPPr>
            <a:lvl1pPr algn="ctr">
              <a:defRPr sz="2800">
                <a:solidFill>
                  <a:srgbClr val="01B3C5"/>
                </a:solidFill>
                <a:latin typeface="Impact" panose="020B0806030902050204" pitchFamily="34" charset="0"/>
              </a:defRPr>
            </a:lvl1pPr>
          </a:lstStyle>
          <a:p>
            <a:pPr defTabSz="1219200">
              <a:defRPr/>
            </a:pPr>
            <a:r>
              <a:rPr lang="en-US" altLang="zh-CN" sz="7200" kern="0" dirty="0">
                <a:solidFill>
                  <a:srgbClr val="00B3BA"/>
                </a:solidFill>
                <a:latin typeface="Gill Sans MT Condensed" panose="020B0506020104020203" pitchFamily="34" charset="0"/>
                <a:ea typeface="Microsoft YaHei" panose="020B0503020204020204" charset="-122"/>
              </a:rPr>
              <a:t>05</a:t>
            </a:r>
            <a:endParaRPr lang="zh-CN" altLang="en-US" sz="7200" kern="0" dirty="0">
              <a:solidFill>
                <a:srgbClr val="00B3BA"/>
              </a:solidFill>
              <a:latin typeface="Gill Sans MT Condensed" panose="020B0506020104020203" pitchFamily="34" charset="0"/>
              <a:ea typeface="Microsoft YaHei" panose="020B0503020204020204" charset="-122"/>
            </a:endParaRPr>
          </a:p>
        </p:txBody>
      </p:sp>
      <p:sp>
        <p:nvSpPr>
          <p:cNvPr id="20" name="矩形 21" descr="e7d195523061f1c01ef2b70529884c179423570dbaad84926380ABC1F97BAEF0C8FC051856578EAB7874501A1FFE158C4981707381814BCC4D9A8E3554438DEE4FBCF5A5B4D2A8B0989AB57E8BAC65EB44763C18AC9A1E0D661B368957B909B9E5904157EBD46891DEC7A55A87BF9ECB609C80F8C4774EF7D03E52FB456563AE3127093467FB3E652119F5FEF8262955">
            <a:extLst>
              <a:ext uri="{FF2B5EF4-FFF2-40B4-BE49-F238E27FC236}">
                <a16:creationId xmlns:a16="http://schemas.microsoft.com/office/drawing/2014/main" xmlns="" id="{A2F76037-6974-48FA-80FC-AED3B9E7834E}"/>
              </a:ext>
            </a:extLst>
          </p:cNvPr>
          <p:cNvSpPr/>
          <p:nvPr/>
        </p:nvSpPr>
        <p:spPr>
          <a:xfrm>
            <a:off x="5210894" y="4872788"/>
            <a:ext cx="6329308" cy="584767"/>
          </a:xfrm>
          <a:prstGeom prst="rect">
            <a:avLst/>
          </a:prstGeom>
        </p:spPr>
        <p:txBody>
          <a:bodyPr wrap="square" lIns="91431" tIns="45716" rIns="91431" bIns="45716">
            <a:spAutoFit/>
          </a:bodyPr>
          <a:lstStyle/>
          <a:p>
            <a:r>
              <a:rPr lang="en-IN" sz="3200" dirty="0">
                <a:solidFill>
                  <a:schemeClr val="accent1">
                    <a:lumMod val="50000"/>
                  </a:schemeClr>
                </a:solidFill>
              </a:rPr>
              <a:t>Hardware and Software components</a:t>
            </a:r>
          </a:p>
        </p:txBody>
      </p:sp>
      <p:sp>
        <p:nvSpPr>
          <p:cNvPr id="21" name="矩形 21" descr="e7d195523061f1c01ef2b70529884c179423570dbaad84926380ABC1F97BAEF0C8FC051856578EAB7874501A1FFE158C4981707381814BCC4D9A8E3554438DEE4FBCF5A5B4D2A8B0989AB57E8BAC65EB44763C18AC9A1E0D661B368957B909B9E5904157EBD46891DEC7A55A87BF9ECB609C80F8C4774EF7D03E52FB456563AE3127093467FB3E652119F5FEF8262955">
            <a:extLst>
              <a:ext uri="{FF2B5EF4-FFF2-40B4-BE49-F238E27FC236}">
                <a16:creationId xmlns:a16="http://schemas.microsoft.com/office/drawing/2014/main" xmlns="" id="{2E439F75-87EE-4ECC-AB7E-F7E63F648891}"/>
              </a:ext>
            </a:extLst>
          </p:cNvPr>
          <p:cNvSpPr/>
          <p:nvPr/>
        </p:nvSpPr>
        <p:spPr>
          <a:xfrm>
            <a:off x="588663" y="4897875"/>
            <a:ext cx="4590987" cy="1077210"/>
          </a:xfrm>
          <a:prstGeom prst="rect">
            <a:avLst/>
          </a:prstGeom>
        </p:spPr>
        <p:txBody>
          <a:bodyPr wrap="square" lIns="91431" tIns="45716" rIns="91431" bIns="45716">
            <a:spAutoFit/>
          </a:bodyPr>
          <a:lstStyle/>
          <a:p>
            <a:r>
              <a:rPr lang="en-IN" sz="3200" dirty="0">
                <a:solidFill>
                  <a:schemeClr val="accent1">
                    <a:lumMod val="50000"/>
                  </a:schemeClr>
                </a:solidFill>
              </a:rPr>
              <a:t>Pros of proposed system</a:t>
            </a:r>
          </a:p>
          <a:p>
            <a:endParaRPr lang="en-IN" sz="3200" dirty="0">
              <a:solidFill>
                <a:schemeClr val="accent1">
                  <a:lumMod val="50000"/>
                </a:schemeClr>
              </a:solidFill>
            </a:endParaRPr>
          </a:p>
        </p:txBody>
      </p:sp>
    </p:spTree>
  </p:cSld>
  <p:clrMapOvr>
    <a:masterClrMapping/>
  </p:clrMapOvr>
  <mc:AlternateContent xmlns:mc="http://schemas.openxmlformats.org/markup-compatibility/2006">
    <mc:Choice xmlns:p14="http://schemas.microsoft.com/office/powerpoint/2010/main" xmlns="" Requires="p14">
      <p:transition spd="slow" p14:dur="1500">
        <p:random/>
      </p:transition>
    </mc:Choice>
    <mc:Fallback>
      <p:transition spd="slow">
        <p:random/>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0" y="0"/>
            <a:ext cx="12192000" cy="6858000"/>
          </a:xfrm>
          <a:prstGeom prst="rect">
            <a:avLst/>
          </a:prstGeom>
          <a:gradFill>
            <a:gsLst>
              <a:gs pos="0">
                <a:srgbClr val="067FC9">
                  <a:alpha val="49000"/>
                </a:srgbClr>
              </a:gs>
              <a:gs pos="100000">
                <a:srgbClr val="00B2CA">
                  <a:alpha val="61000"/>
                </a:srgbClr>
              </a:gs>
            </a:gsLst>
            <a:lin ang="2700000" scaled="1"/>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3" name="文本框 2" descr="e7d195523061f1c01ef2b70529884c179423570dbaad84926380ABC1F97BAEF0C8FC051856578EAB7874501A1FFE158C4981707381814BCC4D9A8E3554438DEE4FBCF5A5B4D2A8B0989AB57E8BAC65EBBFA78B3F821708F04EF1B295893E2E6292B47F7E555AEB1FEAE378BD955294BACD279511B8EF5EDD0A16A5E5D9C2267FB37F576A154C6CF5"/>
          <p:cNvSpPr txBox="1"/>
          <p:nvPr/>
        </p:nvSpPr>
        <p:spPr>
          <a:xfrm>
            <a:off x="3005139" y="2054163"/>
            <a:ext cx="6181722" cy="3046988"/>
          </a:xfrm>
          <a:prstGeom prst="rect">
            <a:avLst/>
          </a:prstGeom>
          <a:noFill/>
        </p:spPr>
        <p:txBody>
          <a:bodyPr wrap="square" rtlCol="0">
            <a:spAutoFit/>
          </a:bodyPr>
          <a:lstStyle/>
          <a:p>
            <a:pPr algn="ctr"/>
            <a:r>
              <a:rPr lang="en-US" altLang="zh-CN" sz="9600" dirty="0" smtClean="0">
                <a:solidFill>
                  <a:schemeClr val="bg1"/>
                </a:solidFill>
                <a:latin typeface="+mj-ea"/>
                <a:ea typeface="+mj-ea"/>
                <a:cs typeface="+mn-ea"/>
                <a:sym typeface="+mn-lt"/>
              </a:rPr>
              <a:t>THANK YOU</a:t>
            </a:r>
            <a:endParaRPr lang="zh-CN" altLang="en-US" sz="9600" dirty="0">
              <a:solidFill>
                <a:schemeClr val="bg1"/>
              </a:solidFill>
              <a:latin typeface="+mj-ea"/>
              <a:ea typeface="+mj-ea"/>
              <a:cs typeface="+mn-ea"/>
              <a:sym typeface="+mn-lt"/>
            </a:endParaRPr>
          </a:p>
        </p:txBody>
      </p:sp>
      <p:sp>
        <p:nvSpPr>
          <p:cNvPr id="7" name="Rectangle 24"/>
          <p:cNvSpPr>
            <a:spLocks noChangeArrowheads="1"/>
          </p:cNvSpPr>
          <p:nvPr/>
        </p:nvSpPr>
        <p:spPr bwMode="auto">
          <a:xfrm>
            <a:off x="4562510" y="5867865"/>
            <a:ext cx="3066981" cy="2028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p>
            <a:pPr algn="ctr" defTabSz="1219200">
              <a:lnSpc>
                <a:spcPct val="120000"/>
              </a:lnSpc>
              <a:spcBef>
                <a:spcPts val="400"/>
              </a:spcBef>
            </a:pPr>
            <a:endParaRPr lang="en-US" altLang="zh-CN" sz="1200" dirty="0">
              <a:solidFill>
                <a:schemeClr val="bg1"/>
              </a:solidFill>
              <a:latin typeface="+mj-ea"/>
              <a:ea typeface="+mj-ea"/>
            </a:endParaRPr>
          </a:p>
        </p:txBody>
      </p:sp>
      <p:sp>
        <p:nvSpPr>
          <p:cNvPr id="12" name="矩形 11" descr="e7d195523061f1c01ef2b70529884c179423570dbaad84926380ABC1F97BAEF0C8FC051856578EAB7874501A1FFE158C4981707381814BCC4D9A8E3554438DEE4FBCF5A5B4D2A8B0989AB57E8BAC65EBE4A47EBC1CA324CC3D31887AE1D3142DFDFB8CB2971DE257BDD692CB343E3DE7AF9A97A699C95B8734FC7A239B42FAB74F68B1078AB6C195826659C8CB4EAA13"/>
          <p:cNvSpPr/>
          <p:nvPr/>
        </p:nvSpPr>
        <p:spPr>
          <a:xfrm>
            <a:off x="1741714" y="1620519"/>
            <a:ext cx="8708572" cy="3616962"/>
          </a:xfrm>
          <a:prstGeom prst="rect">
            <a:avLst/>
          </a:prstGeom>
          <a:noFill/>
          <a:ln w="76200" cap="flat" cmpd="sng" algn="ctr">
            <a:solidFill>
              <a:sysClr val="window" lastClr="FFFFFF"/>
            </a:solidFill>
            <a:prstDash val="solid"/>
            <a:miter lim="800000"/>
          </a:ln>
          <a:effectLst>
            <a:outerShdw blurRad="3556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Microsoft YaHei" panose="020B0503020204020204" charset="-122"/>
            </a:endParaRPr>
          </a:p>
        </p:txBody>
      </p:sp>
      <p:sp>
        <p:nvSpPr>
          <p:cNvPr id="13" name="矩形 12" descr="e7d195523061f1c01ef2b70529884c179423570dbaad84926380ABC1F97BAEF0C8FC051856578EAB7874501A1FFE158C4981707381814BCC4D9A8E3554438DEE4FBCF5A5B4D2A8B0989AB57E8BAC65EBE4A47EBC1CA324CC3D31887AE1D3142DFDFB8CB2971DE257BDD692CB343E3DE7AF9A97A699C95B8734FC7A239B42FAB74F68B1078AB6C195826659C8CB4EAA13"/>
          <p:cNvSpPr/>
          <p:nvPr/>
        </p:nvSpPr>
        <p:spPr>
          <a:xfrm>
            <a:off x="-247651" y="1620519"/>
            <a:ext cx="1649186" cy="3616962"/>
          </a:xfrm>
          <a:prstGeom prst="rect">
            <a:avLst/>
          </a:prstGeom>
          <a:noFill/>
          <a:ln w="76200" cap="flat" cmpd="sng" algn="ctr">
            <a:solidFill>
              <a:sysClr val="window" lastClr="FFFFFF"/>
            </a:solidFill>
            <a:prstDash val="solid"/>
            <a:miter lim="800000"/>
          </a:ln>
          <a:effectLst>
            <a:outerShdw blurRad="355600" dist="38100" dir="2700000" algn="tl" rotWithShape="0">
              <a:prstClr val="black">
                <a:alpha val="40000"/>
              </a:prstClr>
            </a:outerShdw>
          </a:effectLst>
        </p:spPr>
        <p:txBody>
          <a:bodyPr rtlCol="0" anchor="ctr"/>
          <a:lstStyle/>
          <a:p>
            <a:pPr algn="ctr" defTabSz="914400"/>
            <a:endParaRPr lang="zh-CN" altLang="en-US" sz="1800" kern="0">
              <a:solidFill>
                <a:prstClr val="white"/>
              </a:solidFill>
              <a:latin typeface="Calibri" panose="020F0502020204030204"/>
              <a:ea typeface="Microsoft YaHei" panose="020B0503020204020204" charset="-122"/>
            </a:endParaRPr>
          </a:p>
        </p:txBody>
      </p:sp>
      <p:sp>
        <p:nvSpPr>
          <p:cNvPr id="14" name="矩形 13" descr="e7d195523061f1c01ef2b70529884c179423570dbaad84926380ABC1F97BAEF0C8FC051856578EAB7874501A1FFE158C4981707381814BCC4D9A8E3554438DEE4FBCF5A5B4D2A8B0989AB57E8BAC65EBE4A47EBC1CA324CC3D31887AE1D3142DFDFB8CB2971DE257BDD692CB343E3DE7AF9A97A699C95B8734FC7A239B42FAB74F68B1078AB6C195826659C8CB4EAA13"/>
          <p:cNvSpPr/>
          <p:nvPr/>
        </p:nvSpPr>
        <p:spPr>
          <a:xfrm>
            <a:off x="10790465" y="1620519"/>
            <a:ext cx="1649186" cy="3616962"/>
          </a:xfrm>
          <a:prstGeom prst="rect">
            <a:avLst/>
          </a:prstGeom>
          <a:noFill/>
          <a:ln w="76200" cap="flat" cmpd="sng" algn="ctr">
            <a:solidFill>
              <a:sysClr val="window" lastClr="FFFFFF"/>
            </a:solidFill>
            <a:prstDash val="solid"/>
            <a:miter lim="800000"/>
          </a:ln>
          <a:effectLst>
            <a:outerShdw blurRad="355600" dist="38100" dir="2700000" algn="tl" rotWithShape="0">
              <a:prstClr val="black">
                <a:alpha val="40000"/>
              </a:prstClr>
            </a:outerShdw>
          </a:effectLst>
        </p:spPr>
        <p:txBody>
          <a:bodyPr rtlCol="0" anchor="ctr"/>
          <a:lstStyle/>
          <a:p>
            <a:pPr algn="ctr" defTabSz="914400"/>
            <a:endParaRPr lang="zh-CN" altLang="en-US" sz="1800" kern="0">
              <a:solidFill>
                <a:prstClr val="white"/>
              </a:solidFill>
              <a:latin typeface="Calibri" panose="020F0502020204030204"/>
              <a:ea typeface="Microsoft YaHei" panose="020B0503020204020204" charset="-122"/>
            </a:endParaRPr>
          </a:p>
        </p:txBody>
      </p:sp>
    </p:spTree>
  </p:cSld>
  <p:clrMapOvr>
    <a:masterClrMapping/>
  </p:clrMapOvr>
  <mc:AlternateContent xmlns:mc="http://schemas.openxmlformats.org/markup-compatibility/2006">
    <mc:Choice xmlns:p14="http://schemas.microsoft.com/office/powerpoint/2010/main" xmlns="" Requires="p14">
      <p:transition spd="slow" p14:dur="1500">
        <p:random/>
      </p:transition>
    </mc:Choice>
    <mc:Fallback>
      <p:transition spd="slow">
        <p:random/>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descr="e7d195523061f1c01ef2b70529884c179423570dbaad84926380ABC1F97BAEF0C8FC051856578EAB7874501A1FFE158C4981707381814BCC4D9A8E3554438DEE4FBCF5A5B4D2A8B0989AB57E8BAC65EBE4A47EBC1CA324CC3D31887AE1D3142DFDFB8CB2971DE257BDD692CB343E3DE7AF9A97A699C95B8734FC7A239B42FAB74F68B1078AB6C195826659C8CB4EAA13"/>
          <p:cNvSpPr/>
          <p:nvPr/>
        </p:nvSpPr>
        <p:spPr>
          <a:xfrm>
            <a:off x="1741714" y="1347020"/>
            <a:ext cx="8708572" cy="4975122"/>
          </a:xfrm>
          <a:prstGeom prst="rect">
            <a:avLst/>
          </a:prstGeom>
          <a:noFill/>
          <a:ln w="76200" cap="flat" cmpd="sng" algn="ctr">
            <a:solidFill>
              <a:sysClr val="window" lastClr="FFFFFF"/>
            </a:solidFill>
            <a:prstDash val="solid"/>
            <a:miter lim="800000"/>
          </a:ln>
          <a:effectLst>
            <a:outerShdw blurRad="355600" dist="38100" dir="2700000" algn="tl" rotWithShape="0">
              <a:prstClr val="black">
                <a:alpha val="40000"/>
              </a:prstClr>
            </a:outerShdw>
          </a:effectLst>
        </p:spPr>
        <p:txBody>
          <a:bodyPr rtlCol="0" anchor="ctr"/>
          <a:lstStyle/>
          <a:p>
            <a:r>
              <a:rPr lang="en-IN" dirty="0">
                <a:solidFill>
                  <a:schemeClr val="bg1"/>
                </a:solidFill>
              </a:rPr>
              <a:t>Billion dollars of amount is causing lose everyday by fraudulent credit card transactions. The design of efficient fraud detection algorithms is key for reducing these losses and more and more algorithms relay on advanced machine learning techniques to assist fraud investigators.</a:t>
            </a:r>
          </a:p>
          <a:p>
            <a:r>
              <a:rPr lang="en-IN" dirty="0">
                <a:solidFill>
                  <a:schemeClr val="bg1"/>
                </a:solidFill>
              </a:rPr>
              <a:t>In this thesis we aim to  provide some answers by focusing on crucial issues such as</a:t>
            </a:r>
          </a:p>
          <a:p>
            <a:r>
              <a:rPr lang="en-IN" dirty="0">
                <a:solidFill>
                  <a:schemeClr val="bg1"/>
                </a:solidFill>
              </a:rPr>
              <a:t>             1. Why and How under sampling is useful in the presence of class imbalance.</a:t>
            </a:r>
          </a:p>
          <a:p>
            <a:r>
              <a:rPr lang="en-IN" dirty="0">
                <a:solidFill>
                  <a:schemeClr val="bg1"/>
                </a:solidFill>
              </a:rPr>
              <a:t>             2. How to deal with unbalanced and evolving data streams.</a:t>
            </a:r>
          </a:p>
          <a:p>
            <a:r>
              <a:rPr lang="en-IN" dirty="0">
                <a:solidFill>
                  <a:schemeClr val="bg1"/>
                </a:solidFill>
              </a:rPr>
              <a:t>             3. How to asses performances in a way which is relevant for detection.</a:t>
            </a:r>
          </a:p>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dirty="0">
              <a:ln>
                <a:noFill/>
              </a:ln>
              <a:solidFill>
                <a:prstClr val="white"/>
              </a:solidFill>
              <a:effectLst/>
              <a:uLnTx/>
              <a:uFillTx/>
              <a:latin typeface="Calibri" panose="020F0502020204030204"/>
              <a:ea typeface="Microsoft YaHei" panose="020B0503020204020204" charset="-122"/>
            </a:endParaRPr>
          </a:p>
        </p:txBody>
      </p:sp>
      <p:sp>
        <p:nvSpPr>
          <p:cNvPr id="17" name="文本框 17" descr="e7d195523061f1c01ef2b70529884c179423570dbaad84926380ABC1F97BAEF0C8FC051856578EAB7874501A1FFE158C4981707381814BCC4D9A8E3554438DEE4FBCF5A5B4D2A8B0989AB57E8BAC65EB78E88646274E831C9234658809444C654D0E7AB74817768EA0B6795915E8B7D2C60D1850833C635F6542EBECC498C98E6B33BA0352879360"/>
          <p:cNvSpPr txBox="1"/>
          <p:nvPr/>
        </p:nvSpPr>
        <p:spPr>
          <a:xfrm>
            <a:off x="792090" y="134614"/>
            <a:ext cx="5938684" cy="2431435"/>
          </a:xfrm>
          <a:prstGeom prst="rect">
            <a:avLst/>
          </a:prstGeom>
          <a:noFill/>
        </p:spPr>
        <p:txBody>
          <a:bodyPr wrap="square" rtlCol="0">
            <a:spAutoFit/>
          </a:bodyPr>
          <a:lstStyle>
            <a:defPPr>
              <a:defRPr lang="id-ID"/>
            </a:defPPr>
            <a:lvl1pPr algn="ctr">
              <a:defRPr sz="13800">
                <a:solidFill>
                  <a:schemeClr val="bg1"/>
                </a:solidFill>
                <a:latin typeface="DFGothic-EB" panose="02010609010101010101" pitchFamily="1" charset="-128"/>
                <a:ea typeface="DFGothic-EB" panose="02010609010101010101" pitchFamily="1" charset="-128"/>
                <a:cs typeface="+mn-ea"/>
              </a:defRPr>
            </a:lvl1pPr>
          </a:lstStyle>
          <a:p>
            <a:pPr defTabSz="914400"/>
            <a:r>
              <a:rPr lang="en-IN" sz="7200" dirty="0"/>
              <a:t>Abstract</a:t>
            </a:r>
          </a:p>
          <a:p>
            <a:pPr defTabSz="914400"/>
            <a:endParaRPr lang="zh-CN" altLang="en-US" sz="8000" dirty="0">
              <a:solidFill>
                <a:prstClr val="white"/>
              </a:solidFill>
              <a:latin typeface="Open Sans Semibold" panose="020B0706030804020204" pitchFamily="34" charset="0"/>
              <a:cs typeface="Open Sans Semibold" panose="020B0706030804020204" pitchFamily="34" charset="0"/>
            </a:endParaRPr>
          </a:p>
        </p:txBody>
      </p:sp>
      <p:sp>
        <p:nvSpPr>
          <p:cNvPr id="19" name="矩形 18" descr="e7d195523061f1c01ef2b70529884c179423570dbaad84926380ABC1F97BAEF0C8FC051856578EAB7874501A1FFE158C4981707381814BCC4D9A8E3554438DEE4FBCF5A5B4D2A8B0989AB57E8BAC65EBE4A47EBC1CA324CC3D31887AE1D3142DFDFB8CB2971DE257BDD692CB343E3DE7AF9A97A699C95B8734FC7A239B42FAB74F68B1078AB6C195826659C8CB4EAA13"/>
          <p:cNvSpPr/>
          <p:nvPr/>
        </p:nvSpPr>
        <p:spPr>
          <a:xfrm>
            <a:off x="-1" y="1620519"/>
            <a:ext cx="1401535" cy="4288668"/>
          </a:xfrm>
          <a:prstGeom prst="rect">
            <a:avLst/>
          </a:prstGeom>
          <a:noFill/>
          <a:ln w="76200" cap="flat" cmpd="sng" algn="ctr">
            <a:solidFill>
              <a:sysClr val="window" lastClr="FFFFFF"/>
            </a:solidFill>
            <a:prstDash val="solid"/>
            <a:miter lim="800000"/>
          </a:ln>
          <a:effectLst>
            <a:outerShdw blurRad="355600" dist="38100" dir="2700000" algn="tl" rotWithShape="0">
              <a:prstClr val="black">
                <a:alpha val="40000"/>
              </a:prstClr>
            </a:outerShdw>
          </a:effectLst>
        </p:spPr>
        <p:txBody>
          <a:bodyPr rtlCol="0" anchor="ctr"/>
          <a:lstStyle/>
          <a:p>
            <a:pPr algn="ctr" defTabSz="914400"/>
            <a:endParaRPr lang="zh-CN" altLang="en-US" sz="1800" kern="0">
              <a:solidFill>
                <a:prstClr val="white"/>
              </a:solidFill>
              <a:latin typeface="Calibri" panose="020F0502020204030204"/>
              <a:ea typeface="Microsoft YaHei" panose="020B0503020204020204" charset="-122"/>
            </a:endParaRPr>
          </a:p>
        </p:txBody>
      </p:sp>
      <p:sp>
        <p:nvSpPr>
          <p:cNvPr id="20" name="矩形 19" descr="e7d195523061f1c01ef2b70529884c179423570dbaad84926380ABC1F97BAEF0C8FC051856578EAB7874501A1FFE158C4981707381814BCC4D9A8E3554438DEE4FBCF5A5B4D2A8B0989AB57E8BAC65EBE4A47EBC1CA324CC3D31887AE1D3142DFDFB8CB2971DE257BDD692CB343E3DE7AF9A97A699C95B8734FC7A239B42FAB74F68B1078AB6C195826659C8CB4EAA13"/>
          <p:cNvSpPr/>
          <p:nvPr/>
        </p:nvSpPr>
        <p:spPr>
          <a:xfrm>
            <a:off x="10790465" y="1620519"/>
            <a:ext cx="1401535" cy="4288668"/>
          </a:xfrm>
          <a:prstGeom prst="rect">
            <a:avLst/>
          </a:prstGeom>
          <a:noFill/>
          <a:ln w="76200" cap="flat" cmpd="sng" algn="ctr">
            <a:solidFill>
              <a:sysClr val="window" lastClr="FFFFFF"/>
            </a:solidFill>
            <a:prstDash val="solid"/>
            <a:miter lim="800000"/>
          </a:ln>
          <a:effectLst>
            <a:outerShdw blurRad="355600" dist="38100" dir="2700000" algn="tl" rotWithShape="0">
              <a:prstClr val="black">
                <a:alpha val="40000"/>
              </a:prstClr>
            </a:outerShdw>
          </a:effectLst>
        </p:spPr>
        <p:txBody>
          <a:bodyPr rtlCol="0" anchor="ctr"/>
          <a:lstStyle/>
          <a:p>
            <a:pPr algn="ctr" defTabSz="914400"/>
            <a:endParaRPr lang="zh-CN" altLang="en-US" sz="1800" kern="0">
              <a:solidFill>
                <a:prstClr val="white"/>
              </a:solidFill>
              <a:latin typeface="Calibri" panose="020F0502020204030204"/>
              <a:ea typeface="Microsoft YaHei" panose="020B0503020204020204" charset="-122"/>
            </a:endParaRPr>
          </a:p>
        </p:txBody>
      </p:sp>
      <p:sp>
        <p:nvSpPr>
          <p:cNvPr id="10" name="文本框 17" descr="e7d195523061f1c01ef2b70529884c179423570dbaad84926380ABC1F97BAEF0C8FC051856578EAB7874501A1FFE158C4981707381814BCC4D9A8E3554438DEE4FBCF5A5B4D2A8B0989AB57E8BAC65EB78E88646274E831C9234658809444C654D0E7AB74817768EA0B6795915E8B7D2C60D1850833C635F6542EBECC498C98E6B33BA0352879360">
            <a:extLst>
              <a:ext uri="{FF2B5EF4-FFF2-40B4-BE49-F238E27FC236}">
                <a16:creationId xmlns:a16="http://schemas.microsoft.com/office/drawing/2014/main" xmlns="" id="{4CFB585C-C29E-4923-A74F-350214F6F6DF}"/>
              </a:ext>
            </a:extLst>
          </p:cNvPr>
          <p:cNvSpPr txBox="1"/>
          <p:nvPr/>
        </p:nvSpPr>
        <p:spPr>
          <a:xfrm>
            <a:off x="-1" y="0"/>
            <a:ext cx="2144896" cy="1323439"/>
          </a:xfrm>
          <a:prstGeom prst="rect">
            <a:avLst/>
          </a:prstGeom>
          <a:noFill/>
        </p:spPr>
        <p:txBody>
          <a:bodyPr wrap="square" rtlCol="0">
            <a:spAutoFit/>
          </a:bodyPr>
          <a:lstStyle>
            <a:defPPr>
              <a:defRPr lang="id-ID"/>
            </a:defPPr>
            <a:lvl1pPr algn="ctr">
              <a:defRPr sz="13800">
                <a:solidFill>
                  <a:schemeClr val="bg1"/>
                </a:solidFill>
                <a:latin typeface="DFGothic-EB" panose="02010609010101010101" pitchFamily="1" charset="-128"/>
                <a:ea typeface="DFGothic-EB" panose="02010609010101010101" pitchFamily="1" charset="-128"/>
                <a:cs typeface="+mn-ea"/>
              </a:defRPr>
            </a:lvl1pPr>
          </a:lstStyle>
          <a:p>
            <a:pPr defTabSz="914400"/>
            <a:r>
              <a:rPr lang="en-US" altLang="zh-CN" sz="8000" dirty="0">
                <a:solidFill>
                  <a:prstClr val="white"/>
                </a:solidFill>
                <a:latin typeface="Open Sans Semibold" panose="020B0706030804020204" pitchFamily="34" charset="0"/>
                <a:ea typeface="Open Sans Semibold" panose="020B0706030804020204" pitchFamily="34" charset="0"/>
                <a:cs typeface="Open Sans Semibold" panose="020B0706030804020204" pitchFamily="34" charset="0"/>
              </a:rPr>
              <a:t>01-</a:t>
            </a:r>
            <a:endParaRPr lang="zh-CN" altLang="en-US" sz="8000" dirty="0">
              <a:solidFill>
                <a:prstClr val="white"/>
              </a:solidFill>
              <a:latin typeface="Open Sans Semibold" panose="020B0706030804020204" pitchFamily="34" charset="0"/>
              <a:cs typeface="Open Sans Semibold" panose="020B0706030804020204" pitchFamily="34" charset="0"/>
            </a:endParaRPr>
          </a:p>
        </p:txBody>
      </p:sp>
    </p:spTree>
  </p:cSld>
  <p:clrMapOvr>
    <a:masterClrMapping/>
  </p:clrMapOvr>
  <mc:AlternateContent xmlns:mc="http://schemas.openxmlformats.org/markup-compatibility/2006">
    <mc:Choice xmlns:p14="http://schemas.microsoft.com/office/powerpoint/2010/main" xmlns="" Requires="p14">
      <p:transition spd="slow" p14:dur="1500">
        <p:random/>
      </p:transition>
    </mc:Choice>
    <mc:Fallback>
      <p:transition spd="slow">
        <p:random/>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descr="e7d195523061f1c01ef2b70529884c179423570dbaad84926380ABC1F97BAEF0C8FC051856578EAB7874501A1FFE158C4981707381814BCC4D9A8E3554438DEE4FBCF5A5B4D2A8B0989AB57E8BAC65EBE4A47EBC1CA324CC3D31887AE1D3142DFDFB8CB2971DE257BDD692CB343E3DE7AF9A97A699C95B8734FC7A239B42FAB74F68B1078AB6C195826659C8CB4EAA13"/>
          <p:cNvSpPr/>
          <p:nvPr/>
        </p:nvSpPr>
        <p:spPr>
          <a:xfrm>
            <a:off x="1741713" y="1620519"/>
            <a:ext cx="8708572" cy="4375355"/>
          </a:xfrm>
          <a:prstGeom prst="rect">
            <a:avLst/>
          </a:prstGeom>
          <a:noFill/>
          <a:ln w="76200" cap="flat" cmpd="sng" algn="ctr">
            <a:solidFill>
              <a:sysClr val="window" lastClr="FFFFFF"/>
            </a:solidFill>
            <a:prstDash val="solid"/>
            <a:miter lim="800000"/>
          </a:ln>
          <a:effectLst>
            <a:outerShdw blurRad="355600" dist="38100" dir="2700000" algn="tl" rotWithShape="0">
              <a:prstClr val="black">
                <a:alpha val="40000"/>
              </a:prstClr>
            </a:outerShdw>
          </a:effectLst>
        </p:spPr>
        <p:txBody>
          <a:bodyPr rtlCol="0" anchor="ctr"/>
          <a:lstStyle/>
          <a:p>
            <a:pPr algn="just"/>
            <a:r>
              <a:rPr lang="en-IN" sz="2800" dirty="0">
                <a:solidFill>
                  <a:schemeClr val="bg1"/>
                </a:solidFill>
              </a:rPr>
              <a:t>The credit card fraud analysis is highly researched  field, there are many different algorithms and techniques  for  performing the credit card fraud  analysis.</a:t>
            </a:r>
          </a:p>
          <a:p>
            <a:pPr algn="just"/>
            <a:r>
              <a:rPr lang="en-IN" sz="2800" dirty="0">
                <a:solidFill>
                  <a:schemeClr val="bg1"/>
                </a:solidFill>
              </a:rPr>
              <a:t>The following algorithms in existing system.</a:t>
            </a:r>
          </a:p>
          <a:p>
            <a:pPr algn="just">
              <a:buNone/>
            </a:pPr>
            <a:r>
              <a:rPr lang="en-IN" sz="2800" dirty="0">
                <a:solidFill>
                  <a:schemeClr val="bg1"/>
                </a:solidFill>
              </a:rPr>
              <a:t>                                1.Support Vector Machine</a:t>
            </a:r>
          </a:p>
          <a:p>
            <a:pPr algn="just">
              <a:buNone/>
            </a:pPr>
            <a:r>
              <a:rPr lang="en-IN" sz="2800" dirty="0">
                <a:solidFill>
                  <a:schemeClr val="bg1"/>
                </a:solidFill>
              </a:rPr>
              <a:t>                                2.KNN Classifier                                                                                                                                                                                                                                                                        </a:t>
            </a:r>
          </a:p>
        </p:txBody>
      </p:sp>
      <p:sp>
        <p:nvSpPr>
          <p:cNvPr id="17" name="文本框 17" descr="e7d195523061f1c01ef2b70529884c179423570dbaad84926380ABC1F97BAEF0C8FC051856578EAB7874501A1FFE158C4981707381814BCC4D9A8E3554438DEE4FBCF5A5B4D2A8B0989AB57E8BAC65EB78E88646274E831C9234658809444C654D0E7AB74817768EA0B6795915E8B7D2C60D1850833C635F6542EBECC498C98E6B33BA0352879360"/>
          <p:cNvSpPr txBox="1"/>
          <p:nvPr/>
        </p:nvSpPr>
        <p:spPr>
          <a:xfrm>
            <a:off x="1401534" y="152761"/>
            <a:ext cx="7906980" cy="1200329"/>
          </a:xfrm>
          <a:prstGeom prst="rect">
            <a:avLst/>
          </a:prstGeom>
          <a:noFill/>
        </p:spPr>
        <p:txBody>
          <a:bodyPr wrap="square" rtlCol="0">
            <a:spAutoFit/>
          </a:bodyPr>
          <a:lstStyle>
            <a:defPPr>
              <a:defRPr lang="id-ID"/>
            </a:defPPr>
            <a:lvl1pPr algn="ctr">
              <a:defRPr sz="13800">
                <a:solidFill>
                  <a:schemeClr val="bg1"/>
                </a:solidFill>
                <a:latin typeface="DFGothic-EB" panose="02010609010101010101" pitchFamily="1" charset="-128"/>
                <a:ea typeface="DFGothic-EB" panose="02010609010101010101" pitchFamily="1" charset="-128"/>
                <a:cs typeface="+mn-ea"/>
              </a:defRPr>
            </a:lvl1pPr>
          </a:lstStyle>
          <a:p>
            <a:r>
              <a:rPr lang="en-IN" sz="7200" dirty="0"/>
              <a:t>Existing system</a:t>
            </a:r>
          </a:p>
        </p:txBody>
      </p:sp>
      <p:sp>
        <p:nvSpPr>
          <p:cNvPr id="19" name="矩形 18" descr="e7d195523061f1c01ef2b70529884c179423570dbaad84926380ABC1F97BAEF0C8FC051856578EAB7874501A1FFE158C4981707381814BCC4D9A8E3554438DEE4FBCF5A5B4D2A8B0989AB57E8BAC65EBE4A47EBC1CA324CC3D31887AE1D3142DFDFB8CB2971DE257BDD692CB343E3DE7AF9A97A699C95B8734FC7A239B42FAB74F68B1078AB6C195826659C8CB4EAA13"/>
          <p:cNvSpPr/>
          <p:nvPr/>
        </p:nvSpPr>
        <p:spPr>
          <a:xfrm>
            <a:off x="-1" y="1858297"/>
            <a:ext cx="1401535" cy="3893574"/>
          </a:xfrm>
          <a:prstGeom prst="rect">
            <a:avLst/>
          </a:prstGeom>
          <a:noFill/>
          <a:ln w="76200" cap="flat" cmpd="sng" algn="ctr">
            <a:solidFill>
              <a:sysClr val="window" lastClr="FFFFFF"/>
            </a:solidFill>
            <a:prstDash val="solid"/>
            <a:miter lim="800000"/>
          </a:ln>
          <a:effectLst>
            <a:outerShdw blurRad="355600" dist="38100" dir="2700000" algn="tl" rotWithShape="0">
              <a:prstClr val="black">
                <a:alpha val="40000"/>
              </a:prstClr>
            </a:outerShdw>
          </a:effectLst>
        </p:spPr>
        <p:txBody>
          <a:bodyPr rtlCol="0" anchor="ctr"/>
          <a:lstStyle/>
          <a:p>
            <a:pPr algn="ctr" defTabSz="914400"/>
            <a:endParaRPr lang="zh-CN" altLang="en-US" sz="1800" kern="0">
              <a:solidFill>
                <a:prstClr val="white"/>
              </a:solidFill>
              <a:latin typeface="Calibri" panose="020F0502020204030204"/>
              <a:ea typeface="Microsoft YaHei" panose="020B0503020204020204" charset="-122"/>
            </a:endParaRPr>
          </a:p>
        </p:txBody>
      </p:sp>
      <p:sp>
        <p:nvSpPr>
          <p:cNvPr id="20" name="矩形 19" descr="e7d195523061f1c01ef2b70529884c179423570dbaad84926380ABC1F97BAEF0C8FC051856578EAB7874501A1FFE158C4981707381814BCC4D9A8E3554438DEE4FBCF5A5B4D2A8B0989AB57E8BAC65EBE4A47EBC1CA324CC3D31887AE1D3142DFDFB8CB2971DE257BDD692CB343E3DE7AF9A97A699C95B8734FC7A239B42FAB74F68B1078AB6C195826659C8CB4EAA13"/>
          <p:cNvSpPr/>
          <p:nvPr/>
        </p:nvSpPr>
        <p:spPr>
          <a:xfrm>
            <a:off x="10790465" y="1858297"/>
            <a:ext cx="1401535" cy="3893574"/>
          </a:xfrm>
          <a:prstGeom prst="rect">
            <a:avLst/>
          </a:prstGeom>
          <a:noFill/>
          <a:ln w="76200" cap="flat" cmpd="sng" algn="ctr">
            <a:solidFill>
              <a:sysClr val="window" lastClr="FFFFFF"/>
            </a:solidFill>
            <a:prstDash val="solid"/>
            <a:miter lim="800000"/>
          </a:ln>
          <a:effectLst>
            <a:outerShdw blurRad="355600" dist="38100" dir="2700000" algn="tl" rotWithShape="0">
              <a:prstClr val="black">
                <a:alpha val="40000"/>
              </a:prstClr>
            </a:outerShdw>
          </a:effectLst>
        </p:spPr>
        <p:txBody>
          <a:bodyPr rtlCol="0" anchor="ctr"/>
          <a:lstStyle/>
          <a:p>
            <a:pPr algn="ctr" defTabSz="914400"/>
            <a:endParaRPr lang="zh-CN" altLang="en-US" sz="1800" kern="0">
              <a:solidFill>
                <a:prstClr val="white"/>
              </a:solidFill>
              <a:latin typeface="Calibri" panose="020F0502020204030204"/>
              <a:ea typeface="Microsoft YaHei" panose="020B0503020204020204" charset="-122"/>
            </a:endParaRPr>
          </a:p>
        </p:txBody>
      </p:sp>
      <p:sp>
        <p:nvSpPr>
          <p:cNvPr id="6" name="文本框 17" descr="e7d195523061f1c01ef2b70529884c179423570dbaad84926380ABC1F97BAEF0C8FC051856578EAB7874501A1FFE158C4981707381814BCC4D9A8E3554438DEE4FBCF5A5B4D2A8B0989AB57E8BAC65EB78E88646274E831C9234658809444C654D0E7AB74817768EA0B6795915E8B7D2C60D1850833C635F6542EBECC498C98E6B33BA0352879360">
            <a:extLst>
              <a:ext uri="{FF2B5EF4-FFF2-40B4-BE49-F238E27FC236}">
                <a16:creationId xmlns:a16="http://schemas.microsoft.com/office/drawing/2014/main" xmlns="" id="{B33ED259-9109-4B7D-B23A-6C10FEF94F27}"/>
              </a:ext>
            </a:extLst>
          </p:cNvPr>
          <p:cNvSpPr txBox="1"/>
          <p:nvPr/>
        </p:nvSpPr>
        <p:spPr>
          <a:xfrm>
            <a:off x="-1" y="0"/>
            <a:ext cx="2395466" cy="1323439"/>
          </a:xfrm>
          <a:prstGeom prst="rect">
            <a:avLst/>
          </a:prstGeom>
          <a:noFill/>
        </p:spPr>
        <p:txBody>
          <a:bodyPr wrap="square" rtlCol="0">
            <a:spAutoFit/>
          </a:bodyPr>
          <a:lstStyle>
            <a:defPPr>
              <a:defRPr lang="id-ID"/>
            </a:defPPr>
            <a:lvl1pPr algn="ctr">
              <a:defRPr sz="13800">
                <a:solidFill>
                  <a:schemeClr val="bg1"/>
                </a:solidFill>
                <a:latin typeface="DFGothic-EB" panose="02010609010101010101" pitchFamily="1" charset="-128"/>
                <a:ea typeface="DFGothic-EB" panose="02010609010101010101" pitchFamily="1" charset="-128"/>
                <a:cs typeface="+mn-ea"/>
              </a:defRPr>
            </a:lvl1pPr>
          </a:lstStyle>
          <a:p>
            <a:pPr defTabSz="914400"/>
            <a:r>
              <a:rPr lang="en-US" altLang="zh-CN" sz="8000" dirty="0">
                <a:solidFill>
                  <a:prstClr val="white"/>
                </a:solidFill>
                <a:latin typeface="Open Sans Semibold" panose="020B0706030804020204" pitchFamily="34" charset="0"/>
                <a:ea typeface="Open Sans Semibold" panose="020B0706030804020204" pitchFamily="34" charset="0"/>
                <a:cs typeface="Open Sans Semibold" panose="020B0706030804020204" pitchFamily="34" charset="0"/>
              </a:rPr>
              <a:t>02-</a:t>
            </a:r>
            <a:endParaRPr lang="zh-CN" altLang="en-US" sz="8000" dirty="0">
              <a:solidFill>
                <a:prstClr val="white"/>
              </a:solidFill>
              <a:latin typeface="Open Sans Semibold" panose="020B0706030804020204" pitchFamily="34" charset="0"/>
              <a:cs typeface="Open Sans Semibold" panose="020B0706030804020204" pitchFamily="34" charset="0"/>
            </a:endParaRPr>
          </a:p>
        </p:txBody>
      </p:sp>
    </p:spTree>
    <p:extLst>
      <p:ext uri="{BB962C8B-B14F-4D97-AF65-F5344CB8AC3E}">
        <p14:creationId xmlns:p14="http://schemas.microsoft.com/office/powerpoint/2010/main" xmlns="" val="3692956645"/>
      </p:ext>
    </p:extLst>
  </p:cSld>
  <p:clrMapOvr>
    <a:masterClrMapping/>
  </p:clrMapOvr>
  <mc:AlternateContent xmlns:mc="http://schemas.openxmlformats.org/markup-compatibility/2006">
    <mc:Choice xmlns:p14="http://schemas.microsoft.com/office/powerpoint/2010/main" xmlns="" Requires="p14">
      <p:transition spd="slow" p14:dur="1500">
        <p:random/>
      </p:transition>
    </mc:Choice>
    <mc:Fallback>
      <p:transition spd="slow">
        <p:random/>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8">
            <a:extLst>
              <a:ext uri="{FF2B5EF4-FFF2-40B4-BE49-F238E27FC236}">
                <a16:creationId xmlns:a16="http://schemas.microsoft.com/office/drawing/2014/main" xmlns="" id="{A63D9A34-2B2E-4EDF-9012-2A7967A5DD0D}"/>
              </a:ext>
            </a:extLst>
          </p:cNvPr>
          <p:cNvSpPr/>
          <p:nvPr/>
        </p:nvSpPr>
        <p:spPr>
          <a:xfrm>
            <a:off x="0" y="0"/>
            <a:ext cx="12192000" cy="6849142"/>
          </a:xfrm>
          <a:prstGeom prst="rect">
            <a:avLst/>
          </a:prstGeom>
          <a:gradFill>
            <a:gsLst>
              <a:gs pos="0">
                <a:srgbClr val="067FC9">
                  <a:alpha val="49000"/>
                </a:srgbClr>
              </a:gs>
              <a:gs pos="100000">
                <a:srgbClr val="00B2CA">
                  <a:alpha val="61000"/>
                </a:srgbClr>
              </a:gs>
            </a:gsLst>
            <a:lin ang="2700000" scaled="1"/>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p>
        </p:txBody>
      </p:sp>
      <p:pic>
        <p:nvPicPr>
          <p:cNvPr id="28" name="Picture 27" descr="svm algorithm.png">
            <a:extLst>
              <a:ext uri="{FF2B5EF4-FFF2-40B4-BE49-F238E27FC236}">
                <a16:creationId xmlns:a16="http://schemas.microsoft.com/office/drawing/2014/main" xmlns="" id="{88C86459-D7CA-49F2-B2A3-20B64AE728E2}"/>
              </a:ext>
            </a:extLst>
          </p:cNvPr>
          <p:cNvPicPr>
            <a:picLocks noChangeAspect="1"/>
          </p:cNvPicPr>
          <p:nvPr/>
        </p:nvPicPr>
        <p:blipFill>
          <a:blip r:embed="rId3"/>
          <a:stretch>
            <a:fillRect/>
          </a:stretch>
        </p:blipFill>
        <p:spPr>
          <a:xfrm>
            <a:off x="8379369" y="1062246"/>
            <a:ext cx="3812631" cy="5786896"/>
          </a:xfrm>
          <a:prstGeom prst="rect">
            <a:avLst/>
          </a:prstGeom>
        </p:spPr>
      </p:pic>
      <p:sp>
        <p:nvSpPr>
          <p:cNvPr id="29" name="文本框 123">
            <a:extLst>
              <a:ext uri="{FF2B5EF4-FFF2-40B4-BE49-F238E27FC236}">
                <a16:creationId xmlns:a16="http://schemas.microsoft.com/office/drawing/2014/main" xmlns="" id="{B42882CA-F3E7-4D19-A4B5-C4DFFCB2A4F0}"/>
              </a:ext>
            </a:extLst>
          </p:cNvPr>
          <p:cNvSpPr txBox="1"/>
          <p:nvPr/>
        </p:nvSpPr>
        <p:spPr>
          <a:xfrm>
            <a:off x="2778826" y="320466"/>
            <a:ext cx="6634348" cy="707886"/>
          </a:xfrm>
          <a:prstGeom prst="rect">
            <a:avLst/>
          </a:prstGeom>
          <a:noFill/>
        </p:spPr>
        <p:txBody>
          <a:bodyPr wrap="square" rtlCol="0">
            <a:spAutoFit/>
          </a:bodyPr>
          <a:lstStyle/>
          <a:p>
            <a:pPr algn="ctr"/>
            <a:r>
              <a:rPr lang="en-IN" sz="4000" dirty="0">
                <a:solidFill>
                  <a:schemeClr val="bg1"/>
                </a:solidFill>
              </a:rPr>
              <a:t>Support Vector Machine</a:t>
            </a:r>
            <a:endParaRPr lang="en-US" altLang="zh-CN" sz="4000" b="1" dirty="0">
              <a:solidFill>
                <a:schemeClr val="bg1"/>
              </a:solidFill>
              <a:sym typeface="Microsoft YaHei" panose="020B0503020204020204" charset="-122"/>
            </a:endParaRPr>
          </a:p>
        </p:txBody>
      </p:sp>
      <p:sp>
        <p:nvSpPr>
          <p:cNvPr id="30" name="文本框 32">
            <a:extLst>
              <a:ext uri="{FF2B5EF4-FFF2-40B4-BE49-F238E27FC236}">
                <a16:creationId xmlns:a16="http://schemas.microsoft.com/office/drawing/2014/main" xmlns="" id="{95053027-1703-475F-832C-086D4CEE1ADF}"/>
              </a:ext>
            </a:extLst>
          </p:cNvPr>
          <p:cNvSpPr txBox="1"/>
          <p:nvPr/>
        </p:nvSpPr>
        <p:spPr>
          <a:xfrm>
            <a:off x="0" y="687740"/>
            <a:ext cx="8379369" cy="5162054"/>
          </a:xfrm>
          <a:prstGeom prst="rect">
            <a:avLst/>
          </a:prstGeom>
        </p:spPr>
        <p:txBody>
          <a:bodyPr wrap="square">
            <a:spAutoFit/>
          </a:bodyPr>
          <a:lstStyle>
            <a:defPPr>
              <a:defRPr lang="zh-CN"/>
            </a:defPPr>
            <a:lvl1pPr algn="ctr" defTabSz="914400" eaLnBrk="1" fontAlgn="auto" hangingPunct="1">
              <a:lnSpc>
                <a:spcPct val="130000"/>
              </a:lnSpc>
              <a:spcBef>
                <a:spcPts val="0"/>
              </a:spcBef>
              <a:spcAft>
                <a:spcPts val="0"/>
              </a:spcAft>
              <a:defRPr sz="1200">
                <a:solidFill>
                  <a:schemeClr val="tx1">
                    <a:lumMod val="75000"/>
                    <a:lumOff val="25000"/>
                  </a:schemeClr>
                </a:solidFill>
                <a:latin typeface="Calibri Light" panose="020F0302020204030204"/>
                <a:ea typeface="方正正纤黑简体"/>
              </a:defRPr>
            </a:lvl1pPr>
            <a:lvl2pPr marL="1087755" indent="0" algn="ctr" defTabSz="1087120" eaLnBrk="1" latinLnBrk="0" hangingPunct="1">
              <a:lnSpc>
                <a:spcPct val="130000"/>
              </a:lnSpc>
              <a:spcBef>
                <a:spcPct val="20000"/>
              </a:spcBef>
              <a:buFont typeface="Arial" panose="020B0604020202020204"/>
              <a:buNone/>
              <a:defRPr sz="3200">
                <a:solidFill>
                  <a:schemeClr val="tx1">
                    <a:tint val="75000"/>
                  </a:schemeClr>
                </a:solidFill>
                <a:latin typeface="Open Sans"/>
                <a:ea typeface="+mn-ea"/>
                <a:cs typeface="Open Sans"/>
              </a:defRPr>
            </a:lvl2pPr>
            <a:lvl3pPr marL="2175510" indent="0" algn="ctr" defTabSz="1087120" eaLnBrk="1" latinLnBrk="0" hangingPunct="1">
              <a:lnSpc>
                <a:spcPct val="130000"/>
              </a:lnSpc>
              <a:spcBef>
                <a:spcPct val="20000"/>
              </a:spcBef>
              <a:buFont typeface="Arial" panose="020B0604020202020204"/>
              <a:buNone/>
              <a:defRPr sz="3200">
                <a:solidFill>
                  <a:schemeClr val="tx1">
                    <a:tint val="75000"/>
                  </a:schemeClr>
                </a:solidFill>
                <a:latin typeface="Open Sans"/>
                <a:ea typeface="+mn-ea"/>
                <a:cs typeface="Open Sans"/>
              </a:defRPr>
            </a:lvl3pPr>
            <a:lvl4pPr marL="3262630" indent="0" algn="ctr" defTabSz="1087120" eaLnBrk="1" latinLnBrk="0" hangingPunct="1">
              <a:lnSpc>
                <a:spcPct val="130000"/>
              </a:lnSpc>
              <a:spcBef>
                <a:spcPct val="20000"/>
              </a:spcBef>
              <a:buFont typeface="Arial" panose="020B0604020202020204"/>
              <a:buNone/>
              <a:defRPr sz="3200">
                <a:solidFill>
                  <a:schemeClr val="tx1">
                    <a:tint val="75000"/>
                  </a:schemeClr>
                </a:solidFill>
                <a:latin typeface="Open Sans"/>
                <a:ea typeface="+mn-ea"/>
                <a:cs typeface="Open Sans"/>
              </a:defRPr>
            </a:lvl4pPr>
            <a:lvl5pPr marL="4350385" indent="0" algn="ctr" defTabSz="1087120" eaLnBrk="1" latinLnBrk="0" hangingPunct="1">
              <a:lnSpc>
                <a:spcPct val="130000"/>
              </a:lnSpc>
              <a:spcBef>
                <a:spcPct val="20000"/>
              </a:spcBef>
              <a:buFont typeface="Arial" panose="020B0604020202020204"/>
              <a:buNone/>
              <a:defRPr sz="3200">
                <a:solidFill>
                  <a:schemeClr val="tx1">
                    <a:tint val="75000"/>
                  </a:schemeClr>
                </a:solidFill>
                <a:latin typeface="Open Sans"/>
                <a:ea typeface="+mn-ea"/>
                <a:cs typeface="Open Sans"/>
              </a:defRPr>
            </a:lvl5pPr>
            <a:lvl6pPr marL="5438140" indent="0" algn="ctr" defTabSz="1087120">
              <a:spcBef>
                <a:spcPct val="20000"/>
              </a:spcBef>
              <a:buFont typeface="Arial" panose="020B0604020202020204"/>
              <a:buNone/>
              <a:defRPr sz="4800">
                <a:solidFill>
                  <a:schemeClr val="tx1">
                    <a:tint val="75000"/>
                  </a:schemeClr>
                </a:solidFill>
                <a:latin typeface="+mn-lt"/>
                <a:ea typeface="+mn-ea"/>
              </a:defRPr>
            </a:lvl6pPr>
            <a:lvl7pPr marL="6525895" indent="0" algn="ctr" defTabSz="1087120">
              <a:spcBef>
                <a:spcPct val="20000"/>
              </a:spcBef>
              <a:buFont typeface="Arial" panose="020B0604020202020204"/>
              <a:buNone/>
              <a:defRPr sz="4800">
                <a:solidFill>
                  <a:schemeClr val="tx1">
                    <a:tint val="75000"/>
                  </a:schemeClr>
                </a:solidFill>
                <a:latin typeface="+mn-lt"/>
                <a:ea typeface="+mn-ea"/>
              </a:defRPr>
            </a:lvl7pPr>
            <a:lvl8pPr marL="7613650" indent="0" algn="ctr" defTabSz="1087120">
              <a:spcBef>
                <a:spcPct val="20000"/>
              </a:spcBef>
              <a:buFont typeface="Arial" panose="020B0604020202020204"/>
              <a:buNone/>
              <a:defRPr sz="4800">
                <a:solidFill>
                  <a:schemeClr val="tx1">
                    <a:tint val="75000"/>
                  </a:schemeClr>
                </a:solidFill>
                <a:latin typeface="+mn-lt"/>
                <a:ea typeface="+mn-ea"/>
              </a:defRPr>
            </a:lvl8pPr>
            <a:lvl9pPr marL="8701405" indent="0" algn="ctr" defTabSz="1087120">
              <a:spcBef>
                <a:spcPct val="20000"/>
              </a:spcBef>
              <a:buFont typeface="Arial" panose="020B0604020202020204"/>
              <a:buNone/>
              <a:defRPr sz="4800">
                <a:solidFill>
                  <a:schemeClr val="tx1">
                    <a:tint val="75000"/>
                  </a:schemeClr>
                </a:solidFill>
                <a:latin typeface="+mn-lt"/>
                <a:ea typeface="+mn-ea"/>
              </a:defRPr>
            </a:lvl9pPr>
          </a:lstStyle>
          <a:p>
            <a:pPr marL="457200" indent="-457200">
              <a:buFont typeface="Wingdings" panose="05000000000000000000" pitchFamily="2" charset="2"/>
              <a:buChar char="q"/>
            </a:pPr>
            <a:endParaRPr lang="en-IN" sz="3200" dirty="0">
              <a:solidFill>
                <a:schemeClr val="bg1"/>
              </a:solidFill>
            </a:endParaRPr>
          </a:p>
          <a:p>
            <a:pPr marL="457200" indent="-457200">
              <a:buFont typeface="Wingdings" panose="05000000000000000000" pitchFamily="2" charset="2"/>
              <a:buChar char="q"/>
            </a:pPr>
            <a:r>
              <a:rPr lang="en-IN" sz="3200" dirty="0">
                <a:solidFill>
                  <a:schemeClr val="bg1"/>
                </a:solidFill>
              </a:rPr>
              <a:t>Support Vector Machine is a supervised machine learning algorithm which can be used for both classification and regression challenges.</a:t>
            </a:r>
          </a:p>
          <a:p>
            <a:pPr marL="457200" indent="-457200">
              <a:buFont typeface="Wingdings" panose="05000000000000000000" pitchFamily="2" charset="2"/>
              <a:buChar char="q"/>
            </a:pPr>
            <a:r>
              <a:rPr lang="en-IN" sz="3200" dirty="0">
                <a:solidFill>
                  <a:schemeClr val="bg1"/>
                </a:solidFill>
              </a:rPr>
              <a:t> SVM constructs a hyperplane in a infinite dimensional space which can be used for classification, regression or outliers detection.</a:t>
            </a:r>
          </a:p>
        </p:txBody>
      </p:sp>
    </p:spTree>
  </p:cSld>
  <p:clrMapOvr>
    <a:masterClrMapping/>
  </p:clrMapOvr>
  <mc:AlternateContent xmlns:mc="http://schemas.openxmlformats.org/markup-compatibility/2006">
    <mc:Choice xmlns:p14="http://schemas.microsoft.com/office/powerpoint/2010/main" xmlns="" Requires="p14">
      <p:transition spd="slow" p14:dur="1500">
        <p:random/>
      </p:transition>
    </mc:Choice>
    <mc:Fallback>
      <p:transition spd="slow">
        <p:random/>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椭圆 119">
            <a:extLst>
              <a:ext uri="{FF2B5EF4-FFF2-40B4-BE49-F238E27FC236}">
                <a16:creationId xmlns:a16="http://schemas.microsoft.com/office/drawing/2014/main" xmlns="" id="{8605481E-073C-433C-81BC-24BDD929A4E6}"/>
              </a:ext>
            </a:extLst>
          </p:cNvPr>
          <p:cNvSpPr/>
          <p:nvPr/>
        </p:nvSpPr>
        <p:spPr>
          <a:xfrm>
            <a:off x="108155" y="88490"/>
            <a:ext cx="2684207" cy="2084439"/>
          </a:xfrm>
          <a:prstGeom prst="ellipse">
            <a:avLst/>
          </a:prstGeom>
          <a:gradFill>
            <a:gsLst>
              <a:gs pos="0">
                <a:srgbClr val="067FC9"/>
              </a:gs>
              <a:gs pos="100000">
                <a:srgbClr val="00B2CA"/>
              </a:gs>
            </a:gsLst>
            <a:lin ang="2700000" scaled="1"/>
          </a:gra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200" dirty="0"/>
              <a:t>Accuracy Checking:</a:t>
            </a:r>
            <a:endParaRPr lang="zh-CN" altLang="en-US" sz="3200" dirty="0">
              <a:cs typeface="+mn-ea"/>
              <a:sym typeface="+mn-lt"/>
            </a:endParaRPr>
          </a:p>
        </p:txBody>
      </p:sp>
      <p:pic>
        <p:nvPicPr>
          <p:cNvPr id="7" name="Content Placeholder 3" descr="svm.PNG">
            <a:extLst>
              <a:ext uri="{FF2B5EF4-FFF2-40B4-BE49-F238E27FC236}">
                <a16:creationId xmlns:a16="http://schemas.microsoft.com/office/drawing/2014/main" xmlns="" id="{0EEF27A1-F8F5-49DD-A708-DBC82AC839B4}"/>
              </a:ext>
            </a:extLst>
          </p:cNvPr>
          <p:cNvPicPr>
            <a:picLocks noChangeAspect="1"/>
          </p:cNvPicPr>
          <p:nvPr/>
        </p:nvPicPr>
        <p:blipFill>
          <a:blip r:embed="rId3"/>
          <a:stretch>
            <a:fillRect/>
          </a:stretch>
        </p:blipFill>
        <p:spPr>
          <a:xfrm>
            <a:off x="2684207" y="1622322"/>
            <a:ext cx="9507793" cy="5235678"/>
          </a:xfrm>
          <a:prstGeom prst="rect">
            <a:avLst/>
          </a:prstGeom>
        </p:spPr>
      </p:pic>
    </p:spTree>
    <p:extLst>
      <p:ext uri="{BB962C8B-B14F-4D97-AF65-F5344CB8AC3E}">
        <p14:creationId xmlns:p14="http://schemas.microsoft.com/office/powerpoint/2010/main" xmlns="" val="3229149131"/>
      </p:ext>
    </p:extLst>
  </p:cSld>
  <p:clrMapOvr>
    <a:masterClrMapping/>
  </p:clrMapOvr>
  <mc:AlternateContent xmlns:mc="http://schemas.openxmlformats.org/markup-compatibility/2006">
    <mc:Choice xmlns:p14="http://schemas.microsoft.com/office/powerpoint/2010/main" xmlns="" Requires="p14">
      <p:transition spd="slow" p14:dur="1500">
        <p:random/>
      </p:transition>
    </mc:Choice>
    <mc:Fallback>
      <p:transition spd="slow">
        <p:random/>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descr="e7d195523061f1c01ef2b70529884c179423570dbaad84926380ABC1F97BAEF0C8FC051856578EAB7874501A1FFE158C4981707381814BCC4D9A8E3554438DEE4FBCF5A5B4D2A8B0989AB57E8BAC65EBE4A47EBC1CA324CC3D31887AE1D3142DFDFB8CB2971DE257BDD692CB343E3DE7AF9A97A699C95B8734FC7A239B42FAB74F68B1078AB6C195826659C8CB4EAA13"/>
          <p:cNvSpPr/>
          <p:nvPr/>
        </p:nvSpPr>
        <p:spPr>
          <a:xfrm>
            <a:off x="1" y="1506220"/>
            <a:ext cx="5860026" cy="5351780"/>
          </a:xfrm>
          <a:prstGeom prst="rect">
            <a:avLst/>
          </a:prstGeom>
          <a:noFill/>
          <a:ln w="76200" cap="flat" cmpd="sng" algn="ctr">
            <a:solidFill>
              <a:sysClr val="window" lastClr="FFFFFF"/>
            </a:solidFill>
            <a:prstDash val="solid"/>
            <a:miter lim="800000"/>
          </a:ln>
          <a:effectLst>
            <a:outerShdw blurRad="355600" dist="38100" dir="2700000" algn="tl" rotWithShape="0">
              <a:prstClr val="black">
                <a:alpha val="40000"/>
              </a:prstClr>
            </a:outerShdw>
          </a:effectLst>
        </p:spPr>
        <p:txBody>
          <a:bodyPr rtlCol="0" anchor="ctr"/>
          <a:lstStyle/>
          <a:p>
            <a:pPr marL="457200" indent="-457200" algn="just" defTabSz="914400">
              <a:buFont typeface="Wingdings" panose="05000000000000000000" pitchFamily="2" charset="2"/>
              <a:buChar char="q"/>
              <a:defRPr/>
            </a:pPr>
            <a:r>
              <a:rPr lang="en-US" sz="3200" dirty="0">
                <a:solidFill>
                  <a:schemeClr val="bg1"/>
                </a:solidFill>
              </a:rPr>
              <a:t>KNN algorithm at the training phase just stores the dataset and when it gets new data, then it classifies that data into a category that is much similar to the new data.</a:t>
            </a:r>
          </a:p>
          <a:p>
            <a:pPr marL="457200" marR="0" lvl="0" indent="-457200" algn="just" defTabSz="914400" eaLnBrk="1" fontAlgn="auto" latinLnBrk="0" hangingPunct="1">
              <a:lnSpc>
                <a:spcPct val="100000"/>
              </a:lnSpc>
              <a:spcBef>
                <a:spcPts val="0"/>
              </a:spcBef>
              <a:spcAft>
                <a:spcPts val="0"/>
              </a:spcAft>
              <a:buClrTx/>
              <a:buSzTx/>
              <a:buFont typeface="Wingdings" panose="05000000000000000000" pitchFamily="2" charset="2"/>
              <a:buChar char="q"/>
              <a:defRPr/>
            </a:pPr>
            <a:endParaRPr kumimoji="0" lang="zh-CN" altLang="en-US" sz="3200" b="0" i="0" u="none" strike="noStrike" kern="0" cap="none" spc="0" normalizeH="0" baseline="0" noProof="0" dirty="0">
              <a:ln>
                <a:noFill/>
              </a:ln>
              <a:solidFill>
                <a:schemeClr val="bg1"/>
              </a:solidFill>
              <a:effectLst/>
              <a:uLnTx/>
              <a:uFillTx/>
              <a:latin typeface="Calibri" panose="020F0502020204030204"/>
              <a:ea typeface="Microsoft YaHei" panose="020B0503020204020204" charset="-122"/>
            </a:endParaRPr>
          </a:p>
        </p:txBody>
      </p:sp>
      <p:sp>
        <p:nvSpPr>
          <p:cNvPr id="11" name="文本框 17" descr="e7d195523061f1c01ef2b70529884c179423570dbaad84926380ABC1F97BAEF0C8FC051856578EAB7874501A1FFE158C4981707381814BCC4D9A8E3554438DEE4FBCF5A5B4D2A8B0989AB57E8BAC65EB78E88646274E831C9234658809444C654D0E7AB74817768EA0B6795915E8B7D2C60D1850833C635F6542EBECC498C98E6B33BA0352879360">
            <a:extLst>
              <a:ext uri="{FF2B5EF4-FFF2-40B4-BE49-F238E27FC236}">
                <a16:creationId xmlns:a16="http://schemas.microsoft.com/office/drawing/2014/main" xmlns="" id="{F2C22484-4A1D-4972-9B0C-6F0A9F9569C2}"/>
              </a:ext>
            </a:extLst>
          </p:cNvPr>
          <p:cNvSpPr txBox="1"/>
          <p:nvPr/>
        </p:nvSpPr>
        <p:spPr>
          <a:xfrm>
            <a:off x="-1235089" y="305891"/>
            <a:ext cx="9509637" cy="1200329"/>
          </a:xfrm>
          <a:prstGeom prst="rect">
            <a:avLst/>
          </a:prstGeom>
          <a:noFill/>
        </p:spPr>
        <p:txBody>
          <a:bodyPr wrap="square" rtlCol="0">
            <a:spAutoFit/>
          </a:bodyPr>
          <a:lstStyle>
            <a:defPPr>
              <a:defRPr lang="id-ID"/>
            </a:defPPr>
            <a:lvl1pPr algn="ctr">
              <a:defRPr sz="13800">
                <a:solidFill>
                  <a:schemeClr val="bg1"/>
                </a:solidFill>
                <a:latin typeface="DFGothic-EB" panose="02010609010101010101" pitchFamily="1" charset="-128"/>
                <a:ea typeface="DFGothic-EB" panose="02010609010101010101" pitchFamily="1" charset="-128"/>
                <a:cs typeface="+mn-ea"/>
              </a:defRPr>
            </a:lvl1pPr>
          </a:lstStyle>
          <a:p>
            <a:r>
              <a:rPr lang="en-IN" sz="7200" dirty="0"/>
              <a:t>KNN Classifier</a:t>
            </a:r>
            <a:endParaRPr lang="en-IN" sz="4400" dirty="0"/>
          </a:p>
        </p:txBody>
      </p:sp>
      <p:pic>
        <p:nvPicPr>
          <p:cNvPr id="13" name="Picture 12" descr="knn.png">
            <a:extLst>
              <a:ext uri="{FF2B5EF4-FFF2-40B4-BE49-F238E27FC236}">
                <a16:creationId xmlns:a16="http://schemas.microsoft.com/office/drawing/2014/main" xmlns="" id="{3065ED74-CC85-4E45-BD7D-F98FE2C01878}"/>
              </a:ext>
            </a:extLst>
          </p:cNvPr>
          <p:cNvPicPr>
            <a:picLocks noChangeAspect="1"/>
          </p:cNvPicPr>
          <p:nvPr/>
        </p:nvPicPr>
        <p:blipFill>
          <a:blip r:embed="rId3"/>
          <a:stretch>
            <a:fillRect/>
          </a:stretch>
        </p:blipFill>
        <p:spPr>
          <a:xfrm>
            <a:off x="6078688" y="1965450"/>
            <a:ext cx="5788634" cy="4892549"/>
          </a:xfrm>
          <a:prstGeom prst="rect">
            <a:avLst/>
          </a:prstGeom>
        </p:spPr>
      </p:pic>
    </p:spTree>
  </p:cSld>
  <p:clrMapOvr>
    <a:masterClrMapping/>
  </p:clrMapOvr>
  <mc:AlternateContent xmlns:mc="http://schemas.openxmlformats.org/markup-compatibility/2006">
    <mc:Choice xmlns:p14="http://schemas.microsoft.com/office/powerpoint/2010/main" xmlns="" Requires="p14">
      <p:transition spd="slow" p14:dur="1500">
        <p:random/>
      </p:transition>
    </mc:Choice>
    <mc:Fallback>
      <p:transition spd="slow">
        <p:random/>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椭圆 119">
            <a:extLst>
              <a:ext uri="{FF2B5EF4-FFF2-40B4-BE49-F238E27FC236}">
                <a16:creationId xmlns:a16="http://schemas.microsoft.com/office/drawing/2014/main" xmlns="" id="{8605481E-073C-433C-81BC-24BDD929A4E6}"/>
              </a:ext>
            </a:extLst>
          </p:cNvPr>
          <p:cNvSpPr/>
          <p:nvPr/>
        </p:nvSpPr>
        <p:spPr>
          <a:xfrm>
            <a:off x="108155" y="88490"/>
            <a:ext cx="2684207" cy="2084439"/>
          </a:xfrm>
          <a:prstGeom prst="ellipse">
            <a:avLst/>
          </a:prstGeom>
          <a:gradFill>
            <a:gsLst>
              <a:gs pos="0">
                <a:srgbClr val="067FC9"/>
              </a:gs>
              <a:gs pos="100000">
                <a:srgbClr val="00B2CA"/>
              </a:gs>
            </a:gsLst>
            <a:lin ang="2700000" scaled="1"/>
          </a:gra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200" dirty="0"/>
              <a:t>Accuracy Checking:</a:t>
            </a:r>
            <a:endParaRPr lang="zh-CN" altLang="en-US" sz="3200" dirty="0">
              <a:cs typeface="+mn-ea"/>
              <a:sym typeface="+mn-lt"/>
            </a:endParaRPr>
          </a:p>
        </p:txBody>
      </p:sp>
      <p:pic>
        <p:nvPicPr>
          <p:cNvPr id="4" name="Content Placeholder 3" descr="knn code.PNG">
            <a:extLst>
              <a:ext uri="{FF2B5EF4-FFF2-40B4-BE49-F238E27FC236}">
                <a16:creationId xmlns:a16="http://schemas.microsoft.com/office/drawing/2014/main" xmlns="" id="{E0CE88B1-B2E7-4BAD-8940-8B2867E9030A}"/>
              </a:ext>
            </a:extLst>
          </p:cNvPr>
          <p:cNvPicPr>
            <a:picLocks noChangeAspect="1"/>
          </p:cNvPicPr>
          <p:nvPr/>
        </p:nvPicPr>
        <p:blipFill>
          <a:blip r:embed="rId3"/>
          <a:stretch>
            <a:fillRect/>
          </a:stretch>
        </p:blipFill>
        <p:spPr>
          <a:xfrm>
            <a:off x="2615381" y="1661652"/>
            <a:ext cx="9576619" cy="5196348"/>
          </a:xfrm>
          <a:prstGeom prst="rect">
            <a:avLst/>
          </a:prstGeom>
        </p:spPr>
      </p:pic>
    </p:spTree>
    <p:extLst>
      <p:ext uri="{BB962C8B-B14F-4D97-AF65-F5344CB8AC3E}">
        <p14:creationId xmlns:p14="http://schemas.microsoft.com/office/powerpoint/2010/main" xmlns="" val="4076201517"/>
      </p:ext>
    </p:extLst>
  </p:cSld>
  <p:clrMapOvr>
    <a:masterClrMapping/>
  </p:clrMapOvr>
  <mc:AlternateContent xmlns:mc="http://schemas.openxmlformats.org/markup-compatibility/2006">
    <mc:Choice xmlns:p14="http://schemas.microsoft.com/office/powerpoint/2010/main" xmlns="" Requires="p14">
      <p:transition spd="slow" p14:dur="1500">
        <p:random/>
      </p:transition>
    </mc:Choice>
    <mc:Fallback>
      <p:transition spd="slow">
        <p:random/>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descr="e7d195523061f1c01ef2b70529884c179423570dbaad84926380ABC1F97BAEF0C8FC051856578EAB7874501A1FFE158C4981707381814BCC4D9A8E3554438DEE4FBCF5A5B4D2A8B0989AB57E8BAC65EBE4A47EBC1CA324CC3D31887AE1D3142DFDFB8CB2971DE257BDD692CB343E3DE7AF9A97A699C95B8734FC7A239B42FAB74F68B1078AB6C195826659C8CB4EAA13"/>
          <p:cNvSpPr/>
          <p:nvPr/>
        </p:nvSpPr>
        <p:spPr>
          <a:xfrm>
            <a:off x="1741713" y="1620519"/>
            <a:ext cx="8708572" cy="4375355"/>
          </a:xfrm>
          <a:prstGeom prst="rect">
            <a:avLst/>
          </a:prstGeom>
          <a:noFill/>
          <a:ln w="76200" cap="flat" cmpd="sng" algn="ctr">
            <a:solidFill>
              <a:sysClr val="window" lastClr="FFFFFF"/>
            </a:solidFill>
            <a:prstDash val="solid"/>
            <a:miter lim="800000"/>
          </a:ln>
          <a:effectLst>
            <a:outerShdw blurRad="355600" dist="38100" dir="2700000" algn="tl" rotWithShape="0">
              <a:prstClr val="black">
                <a:alpha val="40000"/>
              </a:prstClr>
            </a:outerShdw>
          </a:effectLst>
        </p:spPr>
        <p:txBody>
          <a:bodyPr rtlCol="0" anchor="ctr"/>
          <a:lstStyle/>
          <a:p>
            <a:pPr marL="457200" indent="-457200" algn="just">
              <a:buFont typeface="Wingdings" panose="05000000000000000000" pitchFamily="2" charset="2"/>
              <a:buChar char="q"/>
            </a:pPr>
            <a:r>
              <a:rPr lang="en-IN" sz="3200" dirty="0">
                <a:solidFill>
                  <a:schemeClr val="bg1"/>
                </a:solidFill>
              </a:rPr>
              <a:t>Lack of efficiency</a:t>
            </a:r>
          </a:p>
          <a:p>
            <a:pPr marL="457200" indent="-457200" algn="just">
              <a:buFont typeface="Wingdings" panose="05000000000000000000" pitchFamily="2" charset="2"/>
              <a:buChar char="q"/>
            </a:pPr>
            <a:r>
              <a:rPr lang="en-IN" sz="3200" dirty="0">
                <a:solidFill>
                  <a:schemeClr val="bg1"/>
                </a:solidFill>
              </a:rPr>
              <a:t>Normal to fraud transactions and vice versa</a:t>
            </a:r>
          </a:p>
          <a:p>
            <a:pPr marL="457200" indent="-457200" algn="just">
              <a:buFont typeface="Wingdings" panose="05000000000000000000" pitchFamily="2" charset="2"/>
              <a:buChar char="q"/>
            </a:pPr>
            <a:r>
              <a:rPr lang="en-IN" sz="3200" dirty="0">
                <a:solidFill>
                  <a:schemeClr val="bg1"/>
                </a:solidFill>
              </a:rPr>
              <a:t>Algorithms are not much useful for this detection</a:t>
            </a:r>
          </a:p>
          <a:p>
            <a:pPr marL="457200" indent="-457200" algn="just">
              <a:buFont typeface="Wingdings" panose="05000000000000000000" pitchFamily="2" charset="2"/>
              <a:buChar char="q"/>
            </a:pPr>
            <a:r>
              <a:rPr lang="en-IN" sz="3200" dirty="0">
                <a:solidFill>
                  <a:schemeClr val="bg1"/>
                </a:solidFill>
              </a:rPr>
              <a:t>Kernel busy during code execution</a:t>
            </a:r>
          </a:p>
          <a:p>
            <a:pPr marL="457200" indent="-457200" algn="just">
              <a:buFont typeface="Wingdings" panose="05000000000000000000" pitchFamily="2" charset="2"/>
              <a:buChar char="q"/>
            </a:pPr>
            <a:r>
              <a:rPr lang="en-IN" sz="3200" dirty="0">
                <a:solidFill>
                  <a:schemeClr val="bg1"/>
                </a:solidFill>
              </a:rPr>
              <a:t>Decreasing accuracy levels</a:t>
            </a:r>
          </a:p>
          <a:p>
            <a:pPr marL="457200" indent="-457200" algn="just">
              <a:buFont typeface="Wingdings" panose="05000000000000000000" pitchFamily="2" charset="2"/>
              <a:buChar char="q"/>
            </a:pPr>
            <a:endParaRPr lang="en-US" sz="3200" dirty="0">
              <a:solidFill>
                <a:schemeClr val="bg1"/>
              </a:solidFill>
            </a:endParaRPr>
          </a:p>
        </p:txBody>
      </p:sp>
      <p:sp>
        <p:nvSpPr>
          <p:cNvPr id="17" name="文本框 17" descr="e7d195523061f1c01ef2b70529884c179423570dbaad84926380ABC1F97BAEF0C8FC051856578EAB7874501A1FFE158C4981707381814BCC4D9A8E3554438DEE4FBCF5A5B4D2A8B0989AB57E8BAC65EB78E88646274E831C9234658809444C654D0E7AB74817768EA0B6795915E8B7D2C60D1850833C635F6542EBECC498C98E6B33BA0352879360"/>
          <p:cNvSpPr txBox="1"/>
          <p:nvPr/>
        </p:nvSpPr>
        <p:spPr>
          <a:xfrm>
            <a:off x="886307" y="236307"/>
            <a:ext cx="10994308" cy="1015663"/>
          </a:xfrm>
          <a:prstGeom prst="rect">
            <a:avLst/>
          </a:prstGeom>
          <a:noFill/>
        </p:spPr>
        <p:txBody>
          <a:bodyPr wrap="square" rtlCol="0">
            <a:spAutoFit/>
          </a:bodyPr>
          <a:lstStyle>
            <a:defPPr>
              <a:defRPr lang="id-ID"/>
            </a:defPPr>
            <a:lvl1pPr algn="ctr">
              <a:defRPr sz="13800">
                <a:solidFill>
                  <a:schemeClr val="bg1"/>
                </a:solidFill>
                <a:latin typeface="DFGothic-EB" panose="02010609010101010101" pitchFamily="1" charset="-128"/>
                <a:ea typeface="DFGothic-EB" panose="02010609010101010101" pitchFamily="1" charset="-128"/>
                <a:cs typeface="+mn-ea"/>
              </a:defRPr>
            </a:lvl1pPr>
          </a:lstStyle>
          <a:p>
            <a:r>
              <a:rPr lang="en-IN" sz="6000" dirty="0"/>
              <a:t>Cons of existing system</a:t>
            </a:r>
          </a:p>
        </p:txBody>
      </p:sp>
      <p:sp>
        <p:nvSpPr>
          <p:cNvPr id="19" name="矩形 18" descr="e7d195523061f1c01ef2b70529884c179423570dbaad84926380ABC1F97BAEF0C8FC051856578EAB7874501A1FFE158C4981707381814BCC4D9A8E3554438DEE4FBCF5A5B4D2A8B0989AB57E8BAC65EBE4A47EBC1CA324CC3D31887AE1D3142DFDFB8CB2971DE257BDD692CB343E3DE7AF9A97A699C95B8734FC7A239B42FAB74F68B1078AB6C195826659C8CB4EAA13"/>
          <p:cNvSpPr/>
          <p:nvPr/>
        </p:nvSpPr>
        <p:spPr>
          <a:xfrm>
            <a:off x="-1" y="1858297"/>
            <a:ext cx="1401535" cy="3893574"/>
          </a:xfrm>
          <a:prstGeom prst="rect">
            <a:avLst/>
          </a:prstGeom>
          <a:noFill/>
          <a:ln w="76200" cap="flat" cmpd="sng" algn="ctr">
            <a:solidFill>
              <a:sysClr val="window" lastClr="FFFFFF"/>
            </a:solidFill>
            <a:prstDash val="solid"/>
            <a:miter lim="800000"/>
          </a:ln>
          <a:effectLst>
            <a:outerShdw blurRad="355600" dist="38100" dir="2700000" algn="tl" rotWithShape="0">
              <a:prstClr val="black">
                <a:alpha val="40000"/>
              </a:prstClr>
            </a:outerShdw>
          </a:effectLst>
        </p:spPr>
        <p:txBody>
          <a:bodyPr rtlCol="0" anchor="ctr"/>
          <a:lstStyle/>
          <a:p>
            <a:pPr algn="ctr" defTabSz="914400"/>
            <a:endParaRPr lang="zh-CN" altLang="en-US" sz="1800" kern="0">
              <a:solidFill>
                <a:prstClr val="white"/>
              </a:solidFill>
              <a:latin typeface="Calibri" panose="020F0502020204030204"/>
              <a:ea typeface="Microsoft YaHei" panose="020B0503020204020204" charset="-122"/>
            </a:endParaRPr>
          </a:p>
        </p:txBody>
      </p:sp>
      <p:sp>
        <p:nvSpPr>
          <p:cNvPr id="20" name="矩形 19" descr="e7d195523061f1c01ef2b70529884c179423570dbaad84926380ABC1F97BAEF0C8FC051856578EAB7874501A1FFE158C4981707381814BCC4D9A8E3554438DEE4FBCF5A5B4D2A8B0989AB57E8BAC65EBE4A47EBC1CA324CC3D31887AE1D3142DFDFB8CB2971DE257BDD692CB343E3DE7AF9A97A699C95B8734FC7A239B42FAB74F68B1078AB6C195826659C8CB4EAA13"/>
          <p:cNvSpPr/>
          <p:nvPr/>
        </p:nvSpPr>
        <p:spPr>
          <a:xfrm>
            <a:off x="10790465" y="1858297"/>
            <a:ext cx="1401535" cy="3893574"/>
          </a:xfrm>
          <a:prstGeom prst="rect">
            <a:avLst/>
          </a:prstGeom>
          <a:noFill/>
          <a:ln w="76200" cap="flat" cmpd="sng" algn="ctr">
            <a:solidFill>
              <a:sysClr val="window" lastClr="FFFFFF"/>
            </a:solidFill>
            <a:prstDash val="solid"/>
            <a:miter lim="800000"/>
          </a:ln>
          <a:effectLst>
            <a:outerShdw blurRad="355600" dist="38100" dir="2700000" algn="tl" rotWithShape="0">
              <a:prstClr val="black">
                <a:alpha val="40000"/>
              </a:prstClr>
            </a:outerShdw>
          </a:effectLst>
        </p:spPr>
        <p:txBody>
          <a:bodyPr rtlCol="0" anchor="ctr"/>
          <a:lstStyle/>
          <a:p>
            <a:pPr algn="ctr" defTabSz="914400"/>
            <a:endParaRPr lang="zh-CN" altLang="en-US" sz="1800" kern="0">
              <a:solidFill>
                <a:prstClr val="white"/>
              </a:solidFill>
              <a:latin typeface="Calibri" panose="020F0502020204030204"/>
              <a:ea typeface="Microsoft YaHei" panose="020B0503020204020204" charset="-122"/>
            </a:endParaRPr>
          </a:p>
        </p:txBody>
      </p:sp>
      <p:sp>
        <p:nvSpPr>
          <p:cNvPr id="6" name="文本框 17" descr="e7d195523061f1c01ef2b70529884c179423570dbaad84926380ABC1F97BAEF0C8FC051856578EAB7874501A1FFE158C4981707381814BCC4D9A8E3554438DEE4FBCF5A5B4D2A8B0989AB57E8BAC65EB78E88646274E831C9234658809444C654D0E7AB74817768EA0B6795915E8B7D2C60D1850833C635F6542EBECC498C98E6B33BA0352879360">
            <a:extLst>
              <a:ext uri="{FF2B5EF4-FFF2-40B4-BE49-F238E27FC236}">
                <a16:creationId xmlns:a16="http://schemas.microsoft.com/office/drawing/2014/main" xmlns="" id="{AE5B1865-55A0-499A-A7BB-EF407E913C50}"/>
              </a:ext>
            </a:extLst>
          </p:cNvPr>
          <p:cNvSpPr txBox="1"/>
          <p:nvPr/>
        </p:nvSpPr>
        <p:spPr>
          <a:xfrm>
            <a:off x="0" y="0"/>
            <a:ext cx="2395466" cy="1323439"/>
          </a:xfrm>
          <a:prstGeom prst="rect">
            <a:avLst/>
          </a:prstGeom>
          <a:noFill/>
        </p:spPr>
        <p:txBody>
          <a:bodyPr wrap="square" rtlCol="0">
            <a:spAutoFit/>
          </a:bodyPr>
          <a:lstStyle>
            <a:defPPr>
              <a:defRPr lang="id-ID"/>
            </a:defPPr>
            <a:lvl1pPr algn="ctr">
              <a:defRPr sz="13800">
                <a:solidFill>
                  <a:schemeClr val="bg1"/>
                </a:solidFill>
                <a:latin typeface="DFGothic-EB" panose="02010609010101010101" pitchFamily="1" charset="-128"/>
                <a:ea typeface="DFGothic-EB" panose="02010609010101010101" pitchFamily="1" charset="-128"/>
                <a:cs typeface="+mn-ea"/>
              </a:defRPr>
            </a:lvl1pPr>
          </a:lstStyle>
          <a:p>
            <a:pPr defTabSz="914400"/>
            <a:r>
              <a:rPr lang="en-US" altLang="zh-CN" sz="8000" dirty="0" smtClean="0">
                <a:solidFill>
                  <a:prstClr val="white"/>
                </a:solidFill>
                <a:latin typeface="Open Sans Semibold" panose="020B0706030804020204" pitchFamily="34" charset="0"/>
                <a:ea typeface="Open Sans Semibold" panose="020B0706030804020204" pitchFamily="34" charset="0"/>
                <a:cs typeface="Open Sans Semibold" panose="020B0706030804020204" pitchFamily="34" charset="0"/>
              </a:rPr>
              <a:t>03-</a:t>
            </a:r>
            <a:endParaRPr lang="zh-CN" altLang="en-US" sz="8000" dirty="0">
              <a:solidFill>
                <a:prstClr val="white"/>
              </a:solidFill>
              <a:latin typeface="Open Sans Semibold" panose="020B0706030804020204" pitchFamily="34" charset="0"/>
              <a:cs typeface="Open Sans Semibold" panose="020B0706030804020204" pitchFamily="34" charset="0"/>
            </a:endParaRPr>
          </a:p>
        </p:txBody>
      </p:sp>
    </p:spTree>
    <p:extLst>
      <p:ext uri="{BB962C8B-B14F-4D97-AF65-F5344CB8AC3E}">
        <p14:creationId xmlns:p14="http://schemas.microsoft.com/office/powerpoint/2010/main" xmlns="" val="4214361345"/>
      </p:ext>
    </p:extLst>
  </p:cSld>
  <p:clrMapOvr>
    <a:masterClrMapping/>
  </p:clrMapOvr>
  <mc:AlternateContent xmlns:mc="http://schemas.openxmlformats.org/markup-compatibility/2006">
    <mc:Choice xmlns:p14="http://schemas.microsoft.com/office/powerpoint/2010/main" xmlns="" Requires="p14">
      <p:transition spd="slow" p14:dur="1500">
        <p:random/>
      </p:transition>
    </mc:Choice>
    <mc:Fallback>
      <p:transition spd="slow">
        <p:random/>
      </p:transition>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蓝色">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Temp">
      <a:majorFont>
        <a:latin typeface="Calibri Light"/>
        <a:ea typeface="方正兰亭纤黑简体"/>
        <a:cs typeface=""/>
      </a:majorFont>
      <a:minorFont>
        <a:latin typeface="Calibri Light"/>
        <a:ea typeface="方正兰亭纤黑简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257</TotalTime>
  <Words>716</Words>
  <Application>Microsoft Office PowerPoint</Application>
  <PresentationFormat>Custom</PresentationFormat>
  <Paragraphs>135</Paragraphs>
  <Slides>20</Slides>
  <Notes>18</Notes>
  <HiddenSlides>0</HiddenSlides>
  <MMClips>0</MMClips>
  <ScaleCrop>false</ScaleCrop>
  <HeadingPairs>
    <vt:vector size="4" baseType="variant">
      <vt:variant>
        <vt:lpstr>Theme</vt:lpstr>
      </vt:variant>
      <vt:variant>
        <vt:i4>1</vt:i4>
      </vt:variant>
      <vt:variant>
        <vt:lpstr>Slide Titles</vt:lpstr>
      </vt:variant>
      <vt:variant>
        <vt:i4>20</vt:i4>
      </vt:variant>
    </vt:vector>
  </HeadingPairs>
  <TitlesOfParts>
    <vt:vector size="21" baseType="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春秋视觉工作室</dc:creator>
  <cp:lastModifiedBy>ASUS</cp:lastModifiedBy>
  <cp:revision>219</cp:revision>
  <dcterms:created xsi:type="dcterms:W3CDTF">2010-04-12T23:12:00Z</dcterms:created>
  <dcterms:modified xsi:type="dcterms:W3CDTF">2020-03-05T06:29:43Z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y fmtid="{D5CDD505-2E9C-101B-9397-08002B2CF9AE}" pid="3" name="KSOProductBuildVer">
    <vt:lpwstr>1033-11.2.0.9085</vt:lpwstr>
  </property>
</Properties>
</file>